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490BD-3745-4E7B-9A60-2EFD0A1C408E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D793BFE0-107D-412D-886D-CDAD5819E816}">
      <dgm:prSet/>
      <dgm:spPr/>
      <dgm:t>
        <a:bodyPr/>
        <a:lstStyle/>
        <a:p>
          <a:r>
            <a:rPr lang="nl-BE" dirty="0"/>
            <a:t>B - Beeld en vuuroven (3)</a:t>
          </a:r>
          <a:endParaRPr lang="nl-NL" dirty="0"/>
        </a:p>
      </dgm:t>
    </dgm:pt>
    <dgm:pt modelId="{D74F29E3-E9E0-4DBF-B744-B6BFA2475D51}" type="parTrans" cxnId="{154294B2-50D9-4B0B-BE46-0A2708D4854C}">
      <dgm:prSet/>
      <dgm:spPr/>
      <dgm:t>
        <a:bodyPr/>
        <a:lstStyle/>
        <a:p>
          <a:endParaRPr lang="nl-NL"/>
        </a:p>
      </dgm:t>
    </dgm:pt>
    <dgm:pt modelId="{3840B87D-5DE2-46AB-A075-449056EF343D}" type="sibTrans" cxnId="{154294B2-50D9-4B0B-BE46-0A2708D4854C}">
      <dgm:prSet/>
      <dgm:spPr/>
      <dgm:t>
        <a:bodyPr/>
        <a:lstStyle/>
        <a:p>
          <a:endParaRPr lang="nl-NL"/>
        </a:p>
      </dgm:t>
    </dgm:pt>
    <dgm:pt modelId="{6559377F-F6B8-4D0C-8EAA-7CB8DC2C80DF}">
      <dgm:prSet/>
      <dgm:spPr/>
      <dgm:t>
        <a:bodyPr/>
        <a:lstStyle/>
        <a:p>
          <a:r>
            <a:rPr lang="nl-BE" dirty="0"/>
            <a:t>C - </a:t>
          </a:r>
          <a:r>
            <a:rPr lang="nl-BE" dirty="0" err="1"/>
            <a:t>Nebu’s</a:t>
          </a:r>
          <a:r>
            <a:rPr lang="nl-BE" dirty="0"/>
            <a:t> hoogmoed (4)</a:t>
          </a:r>
          <a:endParaRPr lang="nl-NL" dirty="0"/>
        </a:p>
      </dgm:t>
    </dgm:pt>
    <dgm:pt modelId="{F6908AF6-B492-4DC6-96AA-130D0508B78D}" type="parTrans" cxnId="{7E793BDF-A3D7-481E-BD3C-1C2C7687E892}">
      <dgm:prSet/>
      <dgm:spPr/>
      <dgm:t>
        <a:bodyPr/>
        <a:lstStyle/>
        <a:p>
          <a:endParaRPr lang="nl-NL"/>
        </a:p>
      </dgm:t>
    </dgm:pt>
    <dgm:pt modelId="{B64014E1-50FA-49A3-B69F-958A642D7A5F}" type="sibTrans" cxnId="{7E793BDF-A3D7-481E-BD3C-1C2C7687E892}">
      <dgm:prSet/>
      <dgm:spPr/>
      <dgm:t>
        <a:bodyPr/>
        <a:lstStyle/>
        <a:p>
          <a:endParaRPr lang="nl-NL"/>
        </a:p>
      </dgm:t>
    </dgm:pt>
    <dgm:pt modelId="{4CA8EB2F-2932-4E1F-9076-1C5170E626C2}">
      <dgm:prSet/>
      <dgm:spPr/>
      <dgm:t>
        <a:bodyPr/>
        <a:lstStyle/>
        <a:p>
          <a:r>
            <a:rPr lang="nl-BE" dirty="0"/>
            <a:t>C’ - </a:t>
          </a:r>
          <a:r>
            <a:rPr lang="nl-BE" dirty="0" err="1"/>
            <a:t>Belsazars</a:t>
          </a:r>
          <a:r>
            <a:rPr lang="nl-BE" dirty="0"/>
            <a:t> hoogmoed (5)</a:t>
          </a:r>
          <a:endParaRPr lang="nl-NL" dirty="0"/>
        </a:p>
      </dgm:t>
    </dgm:pt>
    <dgm:pt modelId="{94B13ECB-32E9-4E89-BF66-A326E83DB052}" type="parTrans" cxnId="{99BA215B-C577-4993-BAE1-CF602DE44F46}">
      <dgm:prSet/>
      <dgm:spPr/>
      <dgm:t>
        <a:bodyPr/>
        <a:lstStyle/>
        <a:p>
          <a:endParaRPr lang="nl-NL"/>
        </a:p>
      </dgm:t>
    </dgm:pt>
    <dgm:pt modelId="{2586F21E-D3A5-4A69-8037-66E7677F9FA6}" type="sibTrans" cxnId="{99BA215B-C577-4993-BAE1-CF602DE44F46}">
      <dgm:prSet/>
      <dgm:spPr/>
      <dgm:t>
        <a:bodyPr/>
        <a:lstStyle/>
        <a:p>
          <a:endParaRPr lang="nl-NL"/>
        </a:p>
      </dgm:t>
    </dgm:pt>
    <dgm:pt modelId="{3DDDBCEA-A9C3-4025-A770-10970EC78CBE}">
      <dgm:prSet/>
      <dgm:spPr/>
      <dgm:t>
        <a:bodyPr/>
        <a:lstStyle/>
        <a:p>
          <a:r>
            <a:rPr lang="nl-BE" dirty="0"/>
            <a:t>B’ - Leeuwenkuil (6)</a:t>
          </a:r>
          <a:endParaRPr lang="nl-NL" dirty="0"/>
        </a:p>
      </dgm:t>
    </dgm:pt>
    <dgm:pt modelId="{97565493-70CF-49D5-98B4-BEE9E1390F32}" type="parTrans" cxnId="{40D1A30C-DC72-4219-B0FE-B812403F5C25}">
      <dgm:prSet/>
      <dgm:spPr/>
      <dgm:t>
        <a:bodyPr/>
        <a:lstStyle/>
        <a:p>
          <a:endParaRPr lang="nl-NL"/>
        </a:p>
      </dgm:t>
    </dgm:pt>
    <dgm:pt modelId="{0807C7E1-9988-4C11-B180-0C3BD30E42AC}" type="sibTrans" cxnId="{40D1A30C-DC72-4219-B0FE-B812403F5C25}">
      <dgm:prSet/>
      <dgm:spPr/>
      <dgm:t>
        <a:bodyPr/>
        <a:lstStyle/>
        <a:p>
          <a:endParaRPr lang="nl-NL"/>
        </a:p>
      </dgm:t>
    </dgm:pt>
    <dgm:pt modelId="{74CF4A89-F60F-46BD-8398-58411695FDA5}">
      <dgm:prSet/>
      <dgm:spPr/>
      <dgm:t>
        <a:bodyPr/>
        <a:lstStyle/>
        <a:p>
          <a:r>
            <a:rPr lang="nl-BE" dirty="0"/>
            <a:t>A’ -Visioen van rijken (7)</a:t>
          </a:r>
          <a:endParaRPr lang="nl-NL" dirty="0"/>
        </a:p>
      </dgm:t>
    </dgm:pt>
    <dgm:pt modelId="{97D1DBBF-42BD-495E-9F92-EB59FFF4F8C9}" type="parTrans" cxnId="{38E38760-A028-43F9-B306-B26B7CCA1139}">
      <dgm:prSet/>
      <dgm:spPr/>
      <dgm:t>
        <a:bodyPr/>
        <a:lstStyle/>
        <a:p>
          <a:endParaRPr lang="nl-NL"/>
        </a:p>
      </dgm:t>
    </dgm:pt>
    <dgm:pt modelId="{F4C4BB07-6E08-42CE-92DC-DF24847AC5C4}" type="sibTrans" cxnId="{38E38760-A028-43F9-B306-B26B7CCA1139}">
      <dgm:prSet/>
      <dgm:spPr/>
      <dgm:t>
        <a:bodyPr/>
        <a:lstStyle/>
        <a:p>
          <a:endParaRPr lang="nl-NL"/>
        </a:p>
      </dgm:t>
    </dgm:pt>
    <dgm:pt modelId="{EB47D375-5A47-4E47-84CD-B1B33A543AFC}">
      <dgm:prSet/>
      <dgm:spPr/>
      <dgm:t>
        <a:bodyPr/>
        <a:lstStyle/>
        <a:p>
          <a:r>
            <a:rPr lang="nl-BE" dirty="0"/>
            <a:t>Gods woonplaats</a:t>
          </a:r>
          <a:br>
            <a:rPr lang="nl-BE" dirty="0"/>
          </a:br>
          <a:r>
            <a:rPr lang="nl-BE" dirty="0"/>
            <a:t>(8-12)</a:t>
          </a:r>
          <a:endParaRPr lang="nl-NL" dirty="0"/>
        </a:p>
      </dgm:t>
    </dgm:pt>
    <dgm:pt modelId="{B16B3371-CB82-4022-A402-F0774B704DA9}" type="parTrans" cxnId="{BAF31BD7-42C4-4AA4-8481-D21B4250EE27}">
      <dgm:prSet/>
      <dgm:spPr/>
      <dgm:t>
        <a:bodyPr/>
        <a:lstStyle/>
        <a:p>
          <a:endParaRPr lang="nl-NL"/>
        </a:p>
      </dgm:t>
    </dgm:pt>
    <dgm:pt modelId="{04CBE6CE-E0B3-4998-AB59-B9D5C1696B6E}" type="sibTrans" cxnId="{BAF31BD7-42C4-4AA4-8481-D21B4250EE27}">
      <dgm:prSet/>
      <dgm:spPr/>
      <dgm:t>
        <a:bodyPr/>
        <a:lstStyle/>
        <a:p>
          <a:endParaRPr lang="nl-NL"/>
        </a:p>
      </dgm:t>
    </dgm:pt>
    <dgm:pt modelId="{B4FFE43F-3E64-4F4D-A118-240E7594CBD0}">
      <dgm:prSet/>
      <dgm:spPr/>
      <dgm:t>
        <a:bodyPr/>
        <a:lstStyle/>
        <a:p>
          <a:r>
            <a:rPr lang="nl-BE" dirty="0"/>
            <a:t>70 jaarweken van herstel van de woonplaats (9)</a:t>
          </a:r>
          <a:endParaRPr lang="nl-NL" dirty="0"/>
        </a:p>
      </dgm:t>
    </dgm:pt>
    <dgm:pt modelId="{906866B5-5965-4261-81E6-0F25672013EB}" type="parTrans" cxnId="{7F58ACD3-D33B-4EA3-9E62-7ADB009BBD6F}">
      <dgm:prSet/>
      <dgm:spPr/>
      <dgm:t>
        <a:bodyPr/>
        <a:lstStyle/>
        <a:p>
          <a:endParaRPr lang="nl-NL"/>
        </a:p>
      </dgm:t>
    </dgm:pt>
    <dgm:pt modelId="{F67FB4C8-EB71-42EF-A517-7265E515A87B}" type="sibTrans" cxnId="{7F58ACD3-D33B-4EA3-9E62-7ADB009BBD6F}">
      <dgm:prSet/>
      <dgm:spPr/>
      <dgm:t>
        <a:bodyPr/>
        <a:lstStyle/>
        <a:p>
          <a:endParaRPr lang="nl-NL"/>
        </a:p>
      </dgm:t>
    </dgm:pt>
    <dgm:pt modelId="{B7A6956D-FA94-40CC-B1B3-5D3273BE8F2B}">
      <dgm:prSet/>
      <dgm:spPr/>
      <dgm:t>
        <a:bodyPr/>
        <a:lstStyle/>
        <a:p>
          <a:r>
            <a:rPr lang="nl-BE" dirty="0"/>
            <a:t>Strijd en bevrijding van de woonplaats (10-12)</a:t>
          </a:r>
          <a:endParaRPr lang="nl-NL" dirty="0"/>
        </a:p>
      </dgm:t>
    </dgm:pt>
    <dgm:pt modelId="{B49D2973-B563-4B6A-8C39-468D54F170B2}" type="parTrans" cxnId="{86CB3546-4CD6-4277-9C31-61C7FA99D8E2}">
      <dgm:prSet/>
      <dgm:spPr/>
      <dgm:t>
        <a:bodyPr/>
        <a:lstStyle/>
        <a:p>
          <a:endParaRPr lang="nl-NL"/>
        </a:p>
      </dgm:t>
    </dgm:pt>
    <dgm:pt modelId="{65D5D58B-BE6E-49CE-9ED7-8D37C0559D1B}" type="sibTrans" cxnId="{86CB3546-4CD6-4277-9C31-61C7FA99D8E2}">
      <dgm:prSet/>
      <dgm:spPr/>
      <dgm:t>
        <a:bodyPr/>
        <a:lstStyle/>
        <a:p>
          <a:endParaRPr lang="nl-NL"/>
        </a:p>
      </dgm:t>
    </dgm:pt>
    <dgm:pt modelId="{68ADA88B-0D42-4C55-8860-4D1A5F838C75}">
      <dgm:prSet/>
      <dgm:spPr/>
      <dgm:t>
        <a:bodyPr/>
        <a:lstStyle/>
        <a:p>
          <a:r>
            <a:rPr lang="nl-BE" dirty="0"/>
            <a:t>Griekse aanvallen op de woonplaats (8)</a:t>
          </a:r>
          <a:endParaRPr lang="nl-NL" dirty="0"/>
        </a:p>
      </dgm:t>
    </dgm:pt>
    <dgm:pt modelId="{21AD1E6B-422A-48EA-9EEA-6E6A20F743F3}" type="parTrans" cxnId="{FBAEF037-912B-4898-8BB0-03DF3920CE55}">
      <dgm:prSet/>
      <dgm:spPr/>
      <dgm:t>
        <a:bodyPr/>
        <a:lstStyle/>
        <a:p>
          <a:endParaRPr lang="nl-NL"/>
        </a:p>
      </dgm:t>
    </dgm:pt>
    <dgm:pt modelId="{11A0503C-6A5C-476B-85AA-A18C4DA5BDAB}" type="sibTrans" cxnId="{FBAEF037-912B-4898-8BB0-03DF3920CE55}">
      <dgm:prSet/>
      <dgm:spPr/>
      <dgm:t>
        <a:bodyPr/>
        <a:lstStyle/>
        <a:p>
          <a:endParaRPr lang="nl-NL"/>
        </a:p>
      </dgm:t>
    </dgm:pt>
    <dgm:pt modelId="{510CCD38-84BD-4DF1-B335-21306D37E85F}">
      <dgm:prSet/>
      <dgm:spPr/>
      <dgm:t>
        <a:bodyPr/>
        <a:lstStyle/>
        <a:p>
          <a:r>
            <a:rPr lang="nl-NL" dirty="0"/>
            <a:t>Inleiding (1)</a:t>
          </a:r>
        </a:p>
      </dgm:t>
    </dgm:pt>
    <dgm:pt modelId="{D5A7F38F-862E-48FE-9C72-E97968F1B365}" type="parTrans" cxnId="{5EC07BEC-EF66-40B7-A249-BE365CE7E916}">
      <dgm:prSet/>
      <dgm:spPr/>
      <dgm:t>
        <a:bodyPr/>
        <a:lstStyle/>
        <a:p>
          <a:endParaRPr lang="nl-NL"/>
        </a:p>
      </dgm:t>
    </dgm:pt>
    <dgm:pt modelId="{2045E0A1-C8F0-4AEA-85FB-DB3D718BF1AE}" type="sibTrans" cxnId="{5EC07BEC-EF66-40B7-A249-BE365CE7E916}">
      <dgm:prSet/>
      <dgm:spPr/>
      <dgm:t>
        <a:bodyPr/>
        <a:lstStyle/>
        <a:p>
          <a:endParaRPr lang="nl-NL"/>
        </a:p>
      </dgm:t>
    </dgm:pt>
    <dgm:pt modelId="{31AB15BB-2614-4F05-A6C4-3AD7690CD6BD}">
      <dgm:prSet/>
      <dgm:spPr/>
      <dgm:t>
        <a:bodyPr/>
        <a:lstStyle/>
        <a:p>
          <a:r>
            <a:rPr lang="nl-BE" dirty="0"/>
            <a:t>God </a:t>
          </a:r>
          <a:r>
            <a:rPr lang="nl-BE" dirty="0" err="1"/>
            <a:t>vs</a:t>
          </a:r>
          <a:r>
            <a:rPr lang="nl-BE" dirty="0"/>
            <a:t> goden</a:t>
          </a:r>
          <a:br>
            <a:rPr lang="nl-BE" dirty="0"/>
          </a:br>
          <a:r>
            <a:rPr lang="nl-BE" dirty="0"/>
            <a:t>(1-7)</a:t>
          </a:r>
          <a:endParaRPr lang="nl-NL" dirty="0"/>
        </a:p>
      </dgm:t>
    </dgm:pt>
    <dgm:pt modelId="{65E73EBA-07FE-4CD8-A529-F3CDBB8190FC}" type="parTrans" cxnId="{2CE21F7E-66E5-4FD8-98A9-FA74635ACEE4}">
      <dgm:prSet/>
      <dgm:spPr/>
      <dgm:t>
        <a:bodyPr/>
        <a:lstStyle/>
        <a:p>
          <a:endParaRPr lang="nl-NL"/>
        </a:p>
      </dgm:t>
    </dgm:pt>
    <dgm:pt modelId="{07C7FB74-F585-4851-A9DD-A7EC3EC8F59D}" type="sibTrans" cxnId="{2CE21F7E-66E5-4FD8-98A9-FA74635ACEE4}">
      <dgm:prSet/>
      <dgm:spPr/>
      <dgm:t>
        <a:bodyPr/>
        <a:lstStyle/>
        <a:p>
          <a:endParaRPr lang="nl-NL"/>
        </a:p>
      </dgm:t>
    </dgm:pt>
    <dgm:pt modelId="{BA63B441-34AB-4828-BC00-02C1F5CE3838}">
      <dgm:prSet/>
      <dgm:spPr/>
      <dgm:t>
        <a:bodyPr/>
        <a:lstStyle/>
        <a:p>
          <a:r>
            <a:rPr lang="nl-BE"/>
            <a:t>A - Droombeeld van rijken (2)</a:t>
          </a:r>
          <a:endParaRPr lang="nl-NL" dirty="0"/>
        </a:p>
      </dgm:t>
    </dgm:pt>
    <dgm:pt modelId="{7E99D378-4AF9-4438-860D-EC9F93836149}" type="parTrans" cxnId="{8974498D-7B1B-434B-8D7F-67376017F61D}">
      <dgm:prSet/>
      <dgm:spPr/>
      <dgm:t>
        <a:bodyPr/>
        <a:lstStyle/>
        <a:p>
          <a:endParaRPr lang="nl-NL"/>
        </a:p>
      </dgm:t>
    </dgm:pt>
    <dgm:pt modelId="{A96C020E-5291-4E1C-AD86-B2F385791CC1}" type="sibTrans" cxnId="{8974498D-7B1B-434B-8D7F-67376017F61D}">
      <dgm:prSet/>
      <dgm:spPr/>
      <dgm:t>
        <a:bodyPr/>
        <a:lstStyle/>
        <a:p>
          <a:endParaRPr lang="nl-NL"/>
        </a:p>
      </dgm:t>
    </dgm:pt>
    <dgm:pt modelId="{58A7384B-78E4-4E0B-9D48-89ED18297BA0}" type="pres">
      <dgm:prSet presAssocID="{D40490BD-3745-4E7B-9A60-2EFD0A1C408E}" presName="theList" presStyleCnt="0">
        <dgm:presLayoutVars>
          <dgm:dir/>
          <dgm:animLvl val="lvl"/>
          <dgm:resizeHandles val="exact"/>
        </dgm:presLayoutVars>
      </dgm:prSet>
      <dgm:spPr/>
    </dgm:pt>
    <dgm:pt modelId="{F8A1CB5E-8599-4B05-BA7C-CE54962BAB93}" type="pres">
      <dgm:prSet presAssocID="{31AB15BB-2614-4F05-A6C4-3AD7690CD6BD}" presName="compNode" presStyleCnt="0"/>
      <dgm:spPr/>
    </dgm:pt>
    <dgm:pt modelId="{92A3FC0E-3559-4F15-89BD-2871D409DBB7}" type="pres">
      <dgm:prSet presAssocID="{31AB15BB-2614-4F05-A6C4-3AD7690CD6BD}" presName="aNode" presStyleLbl="bgShp" presStyleIdx="0" presStyleCnt="2"/>
      <dgm:spPr/>
    </dgm:pt>
    <dgm:pt modelId="{F5D4E80B-7F29-4C22-BCCD-0A407F1E7D73}" type="pres">
      <dgm:prSet presAssocID="{31AB15BB-2614-4F05-A6C4-3AD7690CD6BD}" presName="textNode" presStyleLbl="bgShp" presStyleIdx="0" presStyleCnt="2"/>
      <dgm:spPr/>
    </dgm:pt>
    <dgm:pt modelId="{1C93F07F-3734-44FF-BC10-3FAE72903E7F}" type="pres">
      <dgm:prSet presAssocID="{31AB15BB-2614-4F05-A6C4-3AD7690CD6BD}" presName="compChildNode" presStyleCnt="0"/>
      <dgm:spPr/>
    </dgm:pt>
    <dgm:pt modelId="{A5428BF5-E2E5-42F8-887C-E43F9AC6859B}" type="pres">
      <dgm:prSet presAssocID="{31AB15BB-2614-4F05-A6C4-3AD7690CD6BD}" presName="theInnerList" presStyleCnt="0"/>
      <dgm:spPr/>
    </dgm:pt>
    <dgm:pt modelId="{6CCDD36C-4BDD-4305-B266-0E3702641CEB}" type="pres">
      <dgm:prSet presAssocID="{510CCD38-84BD-4DF1-B335-21306D37E85F}" presName="childNode" presStyleLbl="node1" presStyleIdx="0" presStyleCnt="10">
        <dgm:presLayoutVars>
          <dgm:bulletEnabled val="1"/>
        </dgm:presLayoutVars>
      </dgm:prSet>
      <dgm:spPr/>
    </dgm:pt>
    <dgm:pt modelId="{08106A15-9B3B-4839-A6CA-4122AC07DD59}" type="pres">
      <dgm:prSet presAssocID="{510CCD38-84BD-4DF1-B335-21306D37E85F}" presName="aSpace2" presStyleCnt="0"/>
      <dgm:spPr/>
    </dgm:pt>
    <dgm:pt modelId="{7D057CCE-F6AE-4B24-9DB5-9D2EED9951C0}" type="pres">
      <dgm:prSet presAssocID="{BA63B441-34AB-4828-BC00-02C1F5CE3838}" presName="childNode" presStyleLbl="node1" presStyleIdx="1" presStyleCnt="10">
        <dgm:presLayoutVars>
          <dgm:bulletEnabled val="1"/>
        </dgm:presLayoutVars>
      </dgm:prSet>
      <dgm:spPr/>
    </dgm:pt>
    <dgm:pt modelId="{1A114895-30F8-4147-AC4E-2994FBDAECCB}" type="pres">
      <dgm:prSet presAssocID="{BA63B441-34AB-4828-BC00-02C1F5CE3838}" presName="aSpace2" presStyleCnt="0"/>
      <dgm:spPr/>
    </dgm:pt>
    <dgm:pt modelId="{82E89EFD-2519-4D3C-B573-1DFEAA0A0D14}" type="pres">
      <dgm:prSet presAssocID="{D793BFE0-107D-412D-886D-CDAD5819E816}" presName="childNode" presStyleLbl="node1" presStyleIdx="2" presStyleCnt="10">
        <dgm:presLayoutVars>
          <dgm:bulletEnabled val="1"/>
        </dgm:presLayoutVars>
      </dgm:prSet>
      <dgm:spPr/>
    </dgm:pt>
    <dgm:pt modelId="{92B98CA5-038D-467C-A6D4-07913471094E}" type="pres">
      <dgm:prSet presAssocID="{D793BFE0-107D-412D-886D-CDAD5819E816}" presName="aSpace2" presStyleCnt="0"/>
      <dgm:spPr/>
    </dgm:pt>
    <dgm:pt modelId="{00A00843-75F8-4CC1-9161-D5CD616D0E58}" type="pres">
      <dgm:prSet presAssocID="{6559377F-F6B8-4D0C-8EAA-7CB8DC2C80DF}" presName="childNode" presStyleLbl="node1" presStyleIdx="3" presStyleCnt="10">
        <dgm:presLayoutVars>
          <dgm:bulletEnabled val="1"/>
        </dgm:presLayoutVars>
      </dgm:prSet>
      <dgm:spPr/>
    </dgm:pt>
    <dgm:pt modelId="{E0D491D0-5FF7-40B4-9072-FDA9E173F52B}" type="pres">
      <dgm:prSet presAssocID="{6559377F-F6B8-4D0C-8EAA-7CB8DC2C80DF}" presName="aSpace2" presStyleCnt="0"/>
      <dgm:spPr/>
    </dgm:pt>
    <dgm:pt modelId="{F8DB6020-DBBA-442D-A648-3ABBE91350B8}" type="pres">
      <dgm:prSet presAssocID="{4CA8EB2F-2932-4E1F-9076-1C5170E626C2}" presName="childNode" presStyleLbl="node1" presStyleIdx="4" presStyleCnt="10">
        <dgm:presLayoutVars>
          <dgm:bulletEnabled val="1"/>
        </dgm:presLayoutVars>
      </dgm:prSet>
      <dgm:spPr/>
    </dgm:pt>
    <dgm:pt modelId="{9B854C36-9172-477E-BCA2-34368112448B}" type="pres">
      <dgm:prSet presAssocID="{4CA8EB2F-2932-4E1F-9076-1C5170E626C2}" presName="aSpace2" presStyleCnt="0"/>
      <dgm:spPr/>
    </dgm:pt>
    <dgm:pt modelId="{08D3B256-0558-4311-8BAD-97811784563C}" type="pres">
      <dgm:prSet presAssocID="{3DDDBCEA-A9C3-4025-A770-10970EC78CBE}" presName="childNode" presStyleLbl="node1" presStyleIdx="5" presStyleCnt="10">
        <dgm:presLayoutVars>
          <dgm:bulletEnabled val="1"/>
        </dgm:presLayoutVars>
      </dgm:prSet>
      <dgm:spPr/>
    </dgm:pt>
    <dgm:pt modelId="{03A11B0C-8ACA-4CD5-9154-847905DCD863}" type="pres">
      <dgm:prSet presAssocID="{3DDDBCEA-A9C3-4025-A770-10970EC78CBE}" presName="aSpace2" presStyleCnt="0"/>
      <dgm:spPr/>
    </dgm:pt>
    <dgm:pt modelId="{D2B1B6AD-E160-4176-B294-70ED08EBAE88}" type="pres">
      <dgm:prSet presAssocID="{74CF4A89-F60F-46BD-8398-58411695FDA5}" presName="childNode" presStyleLbl="node1" presStyleIdx="6" presStyleCnt="10">
        <dgm:presLayoutVars>
          <dgm:bulletEnabled val="1"/>
        </dgm:presLayoutVars>
      </dgm:prSet>
      <dgm:spPr/>
    </dgm:pt>
    <dgm:pt modelId="{3677E5F5-9060-441A-9664-DE0D5E15969A}" type="pres">
      <dgm:prSet presAssocID="{31AB15BB-2614-4F05-A6C4-3AD7690CD6BD}" presName="aSpace" presStyleCnt="0"/>
      <dgm:spPr/>
    </dgm:pt>
    <dgm:pt modelId="{E9BF5E5C-ED7A-4C20-85DC-885D6E623A03}" type="pres">
      <dgm:prSet presAssocID="{EB47D375-5A47-4E47-84CD-B1B33A543AFC}" presName="compNode" presStyleCnt="0"/>
      <dgm:spPr/>
    </dgm:pt>
    <dgm:pt modelId="{EACC2843-B522-4A32-8FAA-9EC982D38D93}" type="pres">
      <dgm:prSet presAssocID="{EB47D375-5A47-4E47-84CD-B1B33A543AFC}" presName="aNode" presStyleLbl="bgShp" presStyleIdx="1" presStyleCnt="2"/>
      <dgm:spPr/>
    </dgm:pt>
    <dgm:pt modelId="{7E2BA464-548E-4358-9610-54823CC4C8DC}" type="pres">
      <dgm:prSet presAssocID="{EB47D375-5A47-4E47-84CD-B1B33A543AFC}" presName="textNode" presStyleLbl="bgShp" presStyleIdx="1" presStyleCnt="2"/>
      <dgm:spPr/>
    </dgm:pt>
    <dgm:pt modelId="{482908D4-7D21-46C1-B239-E834B41AF7AF}" type="pres">
      <dgm:prSet presAssocID="{EB47D375-5A47-4E47-84CD-B1B33A543AFC}" presName="compChildNode" presStyleCnt="0"/>
      <dgm:spPr/>
    </dgm:pt>
    <dgm:pt modelId="{EB920A51-706F-4267-82DD-576F7C26E8FF}" type="pres">
      <dgm:prSet presAssocID="{EB47D375-5A47-4E47-84CD-B1B33A543AFC}" presName="theInnerList" presStyleCnt="0"/>
      <dgm:spPr/>
    </dgm:pt>
    <dgm:pt modelId="{53BEE2A8-F198-4D8F-96B2-8DE37AEEFBFE}" type="pres">
      <dgm:prSet presAssocID="{68ADA88B-0D42-4C55-8860-4D1A5F838C75}" presName="childNode" presStyleLbl="node1" presStyleIdx="7" presStyleCnt="10">
        <dgm:presLayoutVars>
          <dgm:bulletEnabled val="1"/>
        </dgm:presLayoutVars>
      </dgm:prSet>
      <dgm:spPr/>
    </dgm:pt>
    <dgm:pt modelId="{EA8D9FC9-0858-4A8C-9353-3F2F2885BDFC}" type="pres">
      <dgm:prSet presAssocID="{68ADA88B-0D42-4C55-8860-4D1A5F838C75}" presName="aSpace2" presStyleCnt="0"/>
      <dgm:spPr/>
    </dgm:pt>
    <dgm:pt modelId="{7EFA4161-CA0C-4C86-AF33-A6EBC5BCB6DF}" type="pres">
      <dgm:prSet presAssocID="{B4FFE43F-3E64-4F4D-A118-240E7594CBD0}" presName="childNode" presStyleLbl="node1" presStyleIdx="8" presStyleCnt="10">
        <dgm:presLayoutVars>
          <dgm:bulletEnabled val="1"/>
        </dgm:presLayoutVars>
      </dgm:prSet>
      <dgm:spPr/>
    </dgm:pt>
    <dgm:pt modelId="{BDAFE387-2599-4B07-9D16-63499B7F3E2C}" type="pres">
      <dgm:prSet presAssocID="{B4FFE43F-3E64-4F4D-A118-240E7594CBD0}" presName="aSpace2" presStyleCnt="0"/>
      <dgm:spPr/>
    </dgm:pt>
    <dgm:pt modelId="{7D2C4596-6997-4142-AF58-63107A385EBD}" type="pres">
      <dgm:prSet presAssocID="{B7A6956D-FA94-40CC-B1B3-5D3273BE8F2B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A8A90C0A-019C-4C89-974C-524DB82F65F9}" type="presOf" srcId="{6559377F-F6B8-4D0C-8EAA-7CB8DC2C80DF}" destId="{00A00843-75F8-4CC1-9161-D5CD616D0E58}" srcOrd="0" destOrd="0" presId="urn:microsoft.com/office/officeart/2005/8/layout/lProcess2"/>
    <dgm:cxn modelId="{40D1A30C-DC72-4219-B0FE-B812403F5C25}" srcId="{31AB15BB-2614-4F05-A6C4-3AD7690CD6BD}" destId="{3DDDBCEA-A9C3-4025-A770-10970EC78CBE}" srcOrd="5" destOrd="0" parTransId="{97565493-70CF-49D5-98B4-BEE9E1390F32}" sibTransId="{0807C7E1-9988-4C11-B180-0C3BD30E42AC}"/>
    <dgm:cxn modelId="{3A99DE1B-0FAA-46D8-B116-7F2F67E93BFE}" type="presOf" srcId="{510CCD38-84BD-4DF1-B335-21306D37E85F}" destId="{6CCDD36C-4BDD-4305-B266-0E3702641CEB}" srcOrd="0" destOrd="0" presId="urn:microsoft.com/office/officeart/2005/8/layout/lProcess2"/>
    <dgm:cxn modelId="{81FDDF1F-FD3A-417A-9FAC-86A11E9F5A9B}" type="presOf" srcId="{D793BFE0-107D-412D-886D-CDAD5819E816}" destId="{82E89EFD-2519-4D3C-B573-1DFEAA0A0D14}" srcOrd="0" destOrd="0" presId="urn:microsoft.com/office/officeart/2005/8/layout/lProcess2"/>
    <dgm:cxn modelId="{51CD2C2C-FE3F-47FB-A154-300FE2CE31E6}" type="presOf" srcId="{68ADA88B-0D42-4C55-8860-4D1A5F838C75}" destId="{53BEE2A8-F198-4D8F-96B2-8DE37AEEFBFE}" srcOrd="0" destOrd="0" presId="urn:microsoft.com/office/officeart/2005/8/layout/lProcess2"/>
    <dgm:cxn modelId="{FBAEF037-912B-4898-8BB0-03DF3920CE55}" srcId="{EB47D375-5A47-4E47-84CD-B1B33A543AFC}" destId="{68ADA88B-0D42-4C55-8860-4D1A5F838C75}" srcOrd="0" destOrd="0" parTransId="{21AD1E6B-422A-48EA-9EEA-6E6A20F743F3}" sibTransId="{11A0503C-6A5C-476B-85AA-A18C4DA5BDAB}"/>
    <dgm:cxn modelId="{1A11005B-215E-4D0B-AF19-9AE81A516EDC}" type="presOf" srcId="{31AB15BB-2614-4F05-A6C4-3AD7690CD6BD}" destId="{92A3FC0E-3559-4F15-89BD-2871D409DBB7}" srcOrd="0" destOrd="0" presId="urn:microsoft.com/office/officeart/2005/8/layout/lProcess2"/>
    <dgm:cxn modelId="{99BA215B-C577-4993-BAE1-CF602DE44F46}" srcId="{31AB15BB-2614-4F05-A6C4-3AD7690CD6BD}" destId="{4CA8EB2F-2932-4E1F-9076-1C5170E626C2}" srcOrd="4" destOrd="0" parTransId="{94B13ECB-32E9-4E89-BF66-A326E83DB052}" sibTransId="{2586F21E-D3A5-4A69-8037-66E7677F9FA6}"/>
    <dgm:cxn modelId="{38E38760-A028-43F9-B306-B26B7CCA1139}" srcId="{31AB15BB-2614-4F05-A6C4-3AD7690CD6BD}" destId="{74CF4A89-F60F-46BD-8398-58411695FDA5}" srcOrd="6" destOrd="0" parTransId="{97D1DBBF-42BD-495E-9F92-EB59FFF4F8C9}" sibTransId="{F4C4BB07-6E08-42CE-92DC-DF24847AC5C4}"/>
    <dgm:cxn modelId="{86CB3546-4CD6-4277-9C31-61C7FA99D8E2}" srcId="{EB47D375-5A47-4E47-84CD-B1B33A543AFC}" destId="{B7A6956D-FA94-40CC-B1B3-5D3273BE8F2B}" srcOrd="2" destOrd="0" parTransId="{B49D2973-B563-4B6A-8C39-468D54F170B2}" sibTransId="{65D5D58B-BE6E-49CE-9ED7-8D37C0559D1B}"/>
    <dgm:cxn modelId="{C9F9A36C-5305-4B57-A07A-FAC8DB8974C2}" type="presOf" srcId="{3DDDBCEA-A9C3-4025-A770-10970EC78CBE}" destId="{08D3B256-0558-4311-8BAD-97811784563C}" srcOrd="0" destOrd="0" presId="urn:microsoft.com/office/officeart/2005/8/layout/lProcess2"/>
    <dgm:cxn modelId="{CD4BB06D-B0DC-44A6-978A-7E4C2ADCE29F}" type="presOf" srcId="{31AB15BB-2614-4F05-A6C4-3AD7690CD6BD}" destId="{F5D4E80B-7F29-4C22-BCCD-0A407F1E7D73}" srcOrd="1" destOrd="0" presId="urn:microsoft.com/office/officeart/2005/8/layout/lProcess2"/>
    <dgm:cxn modelId="{1CAABB70-1DF1-4479-A538-775FD0CA10FE}" type="presOf" srcId="{B7A6956D-FA94-40CC-B1B3-5D3273BE8F2B}" destId="{7D2C4596-6997-4142-AF58-63107A385EBD}" srcOrd="0" destOrd="0" presId="urn:microsoft.com/office/officeart/2005/8/layout/lProcess2"/>
    <dgm:cxn modelId="{B2617F73-A234-437C-9CEE-782C65B42BAE}" type="presOf" srcId="{EB47D375-5A47-4E47-84CD-B1B33A543AFC}" destId="{7E2BA464-548E-4358-9610-54823CC4C8DC}" srcOrd="1" destOrd="0" presId="urn:microsoft.com/office/officeart/2005/8/layout/lProcess2"/>
    <dgm:cxn modelId="{EC3DCE73-6C12-4C7B-9623-666C57820A34}" type="presOf" srcId="{EB47D375-5A47-4E47-84CD-B1B33A543AFC}" destId="{EACC2843-B522-4A32-8FAA-9EC982D38D93}" srcOrd="0" destOrd="0" presId="urn:microsoft.com/office/officeart/2005/8/layout/lProcess2"/>
    <dgm:cxn modelId="{D6209975-7D74-4245-B698-B606E8CD319E}" type="presOf" srcId="{B4FFE43F-3E64-4F4D-A118-240E7594CBD0}" destId="{7EFA4161-CA0C-4C86-AF33-A6EBC5BCB6DF}" srcOrd="0" destOrd="0" presId="urn:microsoft.com/office/officeart/2005/8/layout/lProcess2"/>
    <dgm:cxn modelId="{79E28576-405B-4FC9-ABBE-8F10C5AED909}" type="presOf" srcId="{D40490BD-3745-4E7B-9A60-2EFD0A1C408E}" destId="{58A7384B-78E4-4E0B-9D48-89ED18297BA0}" srcOrd="0" destOrd="0" presId="urn:microsoft.com/office/officeart/2005/8/layout/lProcess2"/>
    <dgm:cxn modelId="{2CE21F7E-66E5-4FD8-98A9-FA74635ACEE4}" srcId="{D40490BD-3745-4E7B-9A60-2EFD0A1C408E}" destId="{31AB15BB-2614-4F05-A6C4-3AD7690CD6BD}" srcOrd="0" destOrd="0" parTransId="{65E73EBA-07FE-4CD8-A529-F3CDBB8190FC}" sibTransId="{07C7FB74-F585-4851-A9DD-A7EC3EC8F59D}"/>
    <dgm:cxn modelId="{8974498D-7B1B-434B-8D7F-67376017F61D}" srcId="{31AB15BB-2614-4F05-A6C4-3AD7690CD6BD}" destId="{BA63B441-34AB-4828-BC00-02C1F5CE3838}" srcOrd="1" destOrd="0" parTransId="{7E99D378-4AF9-4438-860D-EC9F93836149}" sibTransId="{A96C020E-5291-4E1C-AD86-B2F385791CC1}"/>
    <dgm:cxn modelId="{154294B2-50D9-4B0B-BE46-0A2708D4854C}" srcId="{31AB15BB-2614-4F05-A6C4-3AD7690CD6BD}" destId="{D793BFE0-107D-412D-886D-CDAD5819E816}" srcOrd="2" destOrd="0" parTransId="{D74F29E3-E9E0-4DBF-B744-B6BFA2475D51}" sibTransId="{3840B87D-5DE2-46AB-A075-449056EF343D}"/>
    <dgm:cxn modelId="{D4CA19C0-4E2D-4DCC-9F33-8C09B6A806C2}" type="presOf" srcId="{BA63B441-34AB-4828-BC00-02C1F5CE3838}" destId="{7D057CCE-F6AE-4B24-9DB5-9D2EED9951C0}" srcOrd="0" destOrd="0" presId="urn:microsoft.com/office/officeart/2005/8/layout/lProcess2"/>
    <dgm:cxn modelId="{881DB4C8-CEAD-4897-B281-F781723FED65}" type="presOf" srcId="{74CF4A89-F60F-46BD-8398-58411695FDA5}" destId="{D2B1B6AD-E160-4176-B294-70ED08EBAE88}" srcOrd="0" destOrd="0" presId="urn:microsoft.com/office/officeart/2005/8/layout/lProcess2"/>
    <dgm:cxn modelId="{7F58ACD3-D33B-4EA3-9E62-7ADB009BBD6F}" srcId="{EB47D375-5A47-4E47-84CD-B1B33A543AFC}" destId="{B4FFE43F-3E64-4F4D-A118-240E7594CBD0}" srcOrd="1" destOrd="0" parTransId="{906866B5-5965-4261-81E6-0F25672013EB}" sibTransId="{F67FB4C8-EB71-42EF-A517-7265E515A87B}"/>
    <dgm:cxn modelId="{BAF31BD7-42C4-4AA4-8481-D21B4250EE27}" srcId="{D40490BD-3745-4E7B-9A60-2EFD0A1C408E}" destId="{EB47D375-5A47-4E47-84CD-B1B33A543AFC}" srcOrd="1" destOrd="0" parTransId="{B16B3371-CB82-4022-A402-F0774B704DA9}" sibTransId="{04CBE6CE-E0B3-4998-AB59-B9D5C1696B6E}"/>
    <dgm:cxn modelId="{7E793BDF-A3D7-481E-BD3C-1C2C7687E892}" srcId="{31AB15BB-2614-4F05-A6C4-3AD7690CD6BD}" destId="{6559377F-F6B8-4D0C-8EAA-7CB8DC2C80DF}" srcOrd="3" destOrd="0" parTransId="{F6908AF6-B492-4DC6-96AA-130D0508B78D}" sibTransId="{B64014E1-50FA-49A3-B69F-958A642D7A5F}"/>
    <dgm:cxn modelId="{DCCB9BE8-6C1A-48AE-858E-D00982F6214D}" type="presOf" srcId="{4CA8EB2F-2932-4E1F-9076-1C5170E626C2}" destId="{F8DB6020-DBBA-442D-A648-3ABBE91350B8}" srcOrd="0" destOrd="0" presId="urn:microsoft.com/office/officeart/2005/8/layout/lProcess2"/>
    <dgm:cxn modelId="{5EC07BEC-EF66-40B7-A249-BE365CE7E916}" srcId="{31AB15BB-2614-4F05-A6C4-3AD7690CD6BD}" destId="{510CCD38-84BD-4DF1-B335-21306D37E85F}" srcOrd="0" destOrd="0" parTransId="{D5A7F38F-862E-48FE-9C72-E97968F1B365}" sibTransId="{2045E0A1-C8F0-4AEA-85FB-DB3D718BF1AE}"/>
    <dgm:cxn modelId="{304B4323-CF63-41E2-993B-C0C8926ED423}" type="presParOf" srcId="{58A7384B-78E4-4E0B-9D48-89ED18297BA0}" destId="{F8A1CB5E-8599-4B05-BA7C-CE54962BAB93}" srcOrd="0" destOrd="0" presId="urn:microsoft.com/office/officeart/2005/8/layout/lProcess2"/>
    <dgm:cxn modelId="{A1381656-E0F4-481E-A543-03DF069D5572}" type="presParOf" srcId="{F8A1CB5E-8599-4B05-BA7C-CE54962BAB93}" destId="{92A3FC0E-3559-4F15-89BD-2871D409DBB7}" srcOrd="0" destOrd="0" presId="urn:microsoft.com/office/officeart/2005/8/layout/lProcess2"/>
    <dgm:cxn modelId="{1D8BEE96-730D-434C-8264-952461D126C6}" type="presParOf" srcId="{F8A1CB5E-8599-4B05-BA7C-CE54962BAB93}" destId="{F5D4E80B-7F29-4C22-BCCD-0A407F1E7D73}" srcOrd="1" destOrd="0" presId="urn:microsoft.com/office/officeart/2005/8/layout/lProcess2"/>
    <dgm:cxn modelId="{8F86B96C-C184-4783-8751-CD64999F98EF}" type="presParOf" srcId="{F8A1CB5E-8599-4B05-BA7C-CE54962BAB93}" destId="{1C93F07F-3734-44FF-BC10-3FAE72903E7F}" srcOrd="2" destOrd="0" presId="urn:microsoft.com/office/officeart/2005/8/layout/lProcess2"/>
    <dgm:cxn modelId="{E4FC76E7-222E-4921-B0D7-0B8D99F648F0}" type="presParOf" srcId="{1C93F07F-3734-44FF-BC10-3FAE72903E7F}" destId="{A5428BF5-E2E5-42F8-887C-E43F9AC6859B}" srcOrd="0" destOrd="0" presId="urn:microsoft.com/office/officeart/2005/8/layout/lProcess2"/>
    <dgm:cxn modelId="{8ED8B406-FF60-4A77-889E-1AA0BAF717F3}" type="presParOf" srcId="{A5428BF5-E2E5-42F8-887C-E43F9AC6859B}" destId="{6CCDD36C-4BDD-4305-B266-0E3702641CEB}" srcOrd="0" destOrd="0" presId="urn:microsoft.com/office/officeart/2005/8/layout/lProcess2"/>
    <dgm:cxn modelId="{70BC2FA2-6B96-4CE0-8ED2-8F7BDF723DDF}" type="presParOf" srcId="{A5428BF5-E2E5-42F8-887C-E43F9AC6859B}" destId="{08106A15-9B3B-4839-A6CA-4122AC07DD59}" srcOrd="1" destOrd="0" presId="urn:microsoft.com/office/officeart/2005/8/layout/lProcess2"/>
    <dgm:cxn modelId="{BCD57F8E-EAEF-4EED-ABB1-7AF87F94CA8A}" type="presParOf" srcId="{A5428BF5-E2E5-42F8-887C-E43F9AC6859B}" destId="{7D057CCE-F6AE-4B24-9DB5-9D2EED9951C0}" srcOrd="2" destOrd="0" presId="urn:microsoft.com/office/officeart/2005/8/layout/lProcess2"/>
    <dgm:cxn modelId="{9EF7BC78-9539-489D-B001-30BC1B039054}" type="presParOf" srcId="{A5428BF5-E2E5-42F8-887C-E43F9AC6859B}" destId="{1A114895-30F8-4147-AC4E-2994FBDAECCB}" srcOrd="3" destOrd="0" presId="urn:microsoft.com/office/officeart/2005/8/layout/lProcess2"/>
    <dgm:cxn modelId="{B73C0D77-9A6F-49D1-93C0-7434BD0EA7D2}" type="presParOf" srcId="{A5428BF5-E2E5-42F8-887C-E43F9AC6859B}" destId="{82E89EFD-2519-4D3C-B573-1DFEAA0A0D14}" srcOrd="4" destOrd="0" presId="urn:microsoft.com/office/officeart/2005/8/layout/lProcess2"/>
    <dgm:cxn modelId="{2009743C-79DC-48BE-B95B-34C7962FB5B0}" type="presParOf" srcId="{A5428BF5-E2E5-42F8-887C-E43F9AC6859B}" destId="{92B98CA5-038D-467C-A6D4-07913471094E}" srcOrd="5" destOrd="0" presId="urn:microsoft.com/office/officeart/2005/8/layout/lProcess2"/>
    <dgm:cxn modelId="{F9E6ADB0-E7FE-4BD2-A28B-2A4DE656FA13}" type="presParOf" srcId="{A5428BF5-E2E5-42F8-887C-E43F9AC6859B}" destId="{00A00843-75F8-4CC1-9161-D5CD616D0E58}" srcOrd="6" destOrd="0" presId="urn:microsoft.com/office/officeart/2005/8/layout/lProcess2"/>
    <dgm:cxn modelId="{00D1BF98-361A-47FB-944C-8626A3AAEF8C}" type="presParOf" srcId="{A5428BF5-E2E5-42F8-887C-E43F9AC6859B}" destId="{E0D491D0-5FF7-40B4-9072-FDA9E173F52B}" srcOrd="7" destOrd="0" presId="urn:microsoft.com/office/officeart/2005/8/layout/lProcess2"/>
    <dgm:cxn modelId="{58F89BF1-7DFA-4D69-8DC8-01A0D4D07DD5}" type="presParOf" srcId="{A5428BF5-E2E5-42F8-887C-E43F9AC6859B}" destId="{F8DB6020-DBBA-442D-A648-3ABBE91350B8}" srcOrd="8" destOrd="0" presId="urn:microsoft.com/office/officeart/2005/8/layout/lProcess2"/>
    <dgm:cxn modelId="{F675C4A0-347C-4738-B251-FA219A06A3AA}" type="presParOf" srcId="{A5428BF5-E2E5-42F8-887C-E43F9AC6859B}" destId="{9B854C36-9172-477E-BCA2-34368112448B}" srcOrd="9" destOrd="0" presId="urn:microsoft.com/office/officeart/2005/8/layout/lProcess2"/>
    <dgm:cxn modelId="{6A78C98F-AF8F-4128-B707-C4F91BB3E848}" type="presParOf" srcId="{A5428BF5-E2E5-42F8-887C-E43F9AC6859B}" destId="{08D3B256-0558-4311-8BAD-97811784563C}" srcOrd="10" destOrd="0" presId="urn:microsoft.com/office/officeart/2005/8/layout/lProcess2"/>
    <dgm:cxn modelId="{A17262F4-99AC-4640-A60F-46E97325A804}" type="presParOf" srcId="{A5428BF5-E2E5-42F8-887C-E43F9AC6859B}" destId="{03A11B0C-8ACA-4CD5-9154-847905DCD863}" srcOrd="11" destOrd="0" presId="urn:microsoft.com/office/officeart/2005/8/layout/lProcess2"/>
    <dgm:cxn modelId="{017CB0F0-EAFA-47F3-A9B9-69B6C2BA7ACC}" type="presParOf" srcId="{A5428BF5-E2E5-42F8-887C-E43F9AC6859B}" destId="{D2B1B6AD-E160-4176-B294-70ED08EBAE88}" srcOrd="12" destOrd="0" presId="urn:microsoft.com/office/officeart/2005/8/layout/lProcess2"/>
    <dgm:cxn modelId="{BB8403DB-A73A-42FB-8C8F-C78D3FF9DB93}" type="presParOf" srcId="{58A7384B-78E4-4E0B-9D48-89ED18297BA0}" destId="{3677E5F5-9060-441A-9664-DE0D5E15969A}" srcOrd="1" destOrd="0" presId="urn:microsoft.com/office/officeart/2005/8/layout/lProcess2"/>
    <dgm:cxn modelId="{AABA9ED3-3969-4D8D-801D-406D1F8FA911}" type="presParOf" srcId="{58A7384B-78E4-4E0B-9D48-89ED18297BA0}" destId="{E9BF5E5C-ED7A-4C20-85DC-885D6E623A03}" srcOrd="2" destOrd="0" presId="urn:microsoft.com/office/officeart/2005/8/layout/lProcess2"/>
    <dgm:cxn modelId="{3EFE7AEA-EE51-4185-9111-906F3EB0C5A3}" type="presParOf" srcId="{E9BF5E5C-ED7A-4C20-85DC-885D6E623A03}" destId="{EACC2843-B522-4A32-8FAA-9EC982D38D93}" srcOrd="0" destOrd="0" presId="urn:microsoft.com/office/officeart/2005/8/layout/lProcess2"/>
    <dgm:cxn modelId="{CA1344DF-EBCF-4180-8756-DBECF06843BF}" type="presParOf" srcId="{E9BF5E5C-ED7A-4C20-85DC-885D6E623A03}" destId="{7E2BA464-548E-4358-9610-54823CC4C8DC}" srcOrd="1" destOrd="0" presId="urn:microsoft.com/office/officeart/2005/8/layout/lProcess2"/>
    <dgm:cxn modelId="{B4D22992-5750-41EF-9E3D-0EEA4C8F826B}" type="presParOf" srcId="{E9BF5E5C-ED7A-4C20-85DC-885D6E623A03}" destId="{482908D4-7D21-46C1-B239-E834B41AF7AF}" srcOrd="2" destOrd="0" presId="urn:microsoft.com/office/officeart/2005/8/layout/lProcess2"/>
    <dgm:cxn modelId="{951DC756-0478-49D4-A55D-999285A12F38}" type="presParOf" srcId="{482908D4-7D21-46C1-B239-E834B41AF7AF}" destId="{EB920A51-706F-4267-82DD-576F7C26E8FF}" srcOrd="0" destOrd="0" presId="urn:microsoft.com/office/officeart/2005/8/layout/lProcess2"/>
    <dgm:cxn modelId="{9825A0FD-0177-4A20-92ED-55B8F0B083F9}" type="presParOf" srcId="{EB920A51-706F-4267-82DD-576F7C26E8FF}" destId="{53BEE2A8-F198-4D8F-96B2-8DE37AEEFBFE}" srcOrd="0" destOrd="0" presId="urn:microsoft.com/office/officeart/2005/8/layout/lProcess2"/>
    <dgm:cxn modelId="{77877C7B-740A-4471-84DE-0B66EF86C954}" type="presParOf" srcId="{EB920A51-706F-4267-82DD-576F7C26E8FF}" destId="{EA8D9FC9-0858-4A8C-9353-3F2F2885BDFC}" srcOrd="1" destOrd="0" presId="urn:microsoft.com/office/officeart/2005/8/layout/lProcess2"/>
    <dgm:cxn modelId="{CA2148CC-5E4F-4EDB-A50A-EF4A3F4D58F8}" type="presParOf" srcId="{EB920A51-706F-4267-82DD-576F7C26E8FF}" destId="{7EFA4161-CA0C-4C86-AF33-A6EBC5BCB6DF}" srcOrd="2" destOrd="0" presId="urn:microsoft.com/office/officeart/2005/8/layout/lProcess2"/>
    <dgm:cxn modelId="{D1B01A64-A2D8-4FBF-8B42-8C8DB224DDE7}" type="presParOf" srcId="{EB920A51-706F-4267-82DD-576F7C26E8FF}" destId="{BDAFE387-2599-4B07-9D16-63499B7F3E2C}" srcOrd="3" destOrd="0" presId="urn:microsoft.com/office/officeart/2005/8/layout/lProcess2"/>
    <dgm:cxn modelId="{10C09567-9F47-431A-A106-6C7ADCF10F01}" type="presParOf" srcId="{EB920A51-706F-4267-82DD-576F7C26E8FF}" destId="{7D2C4596-6997-4142-AF58-63107A385EB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CAD8D-A46D-4AFE-84E9-A3812ECA53F3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A46F7385-1B8D-4AE7-AEF9-D99B8F2500CF}">
      <dgm:prSet phldrT="[Tekst]" phldr="0"/>
      <dgm:spPr/>
      <dgm:t>
        <a:bodyPr/>
        <a:lstStyle/>
        <a:p>
          <a:r>
            <a:rPr lang="nl-BE"/>
            <a:t>Laatste jaarweek</a:t>
          </a:r>
          <a:endParaRPr lang="nl-NL" dirty="0"/>
        </a:p>
      </dgm:t>
    </dgm:pt>
    <dgm:pt modelId="{9E1ED952-5600-4787-A27C-671774B3F37A}" type="parTrans" cxnId="{223D3288-1165-4104-8898-C6ACAE438166}">
      <dgm:prSet/>
      <dgm:spPr/>
      <dgm:t>
        <a:bodyPr/>
        <a:lstStyle/>
        <a:p>
          <a:endParaRPr lang="nl-NL"/>
        </a:p>
      </dgm:t>
    </dgm:pt>
    <dgm:pt modelId="{FF22FD30-60F2-424D-A58F-8E9517C27A0B}" type="sibTrans" cxnId="{223D3288-1165-4104-8898-C6ACAE438166}">
      <dgm:prSet/>
      <dgm:spPr/>
      <dgm:t>
        <a:bodyPr/>
        <a:lstStyle/>
        <a:p>
          <a:endParaRPr lang="nl-NL"/>
        </a:p>
      </dgm:t>
    </dgm:pt>
    <dgm:pt modelId="{1DA66C34-8B83-4E38-A019-D6D55C036D88}">
      <dgm:prSet phldrT="[Tekst]" phldr="0"/>
      <dgm:spPr/>
      <dgm:t>
        <a:bodyPr/>
        <a:lstStyle/>
        <a:p>
          <a:r>
            <a:rPr lang="nl-BE" dirty="0"/>
            <a:t>1260</a:t>
          </a:r>
          <a:endParaRPr lang="nl-NL" dirty="0"/>
        </a:p>
      </dgm:t>
    </dgm:pt>
    <dgm:pt modelId="{1A254337-0D6C-4657-A59E-B843B77F7BB0}" type="parTrans" cxnId="{37891B07-8233-4EC7-93FE-89031F8DD113}">
      <dgm:prSet/>
      <dgm:spPr/>
      <dgm:t>
        <a:bodyPr/>
        <a:lstStyle/>
        <a:p>
          <a:endParaRPr lang="nl-NL"/>
        </a:p>
      </dgm:t>
    </dgm:pt>
    <dgm:pt modelId="{FF5FE418-2559-4CE0-841D-A536A23DDB86}" type="sibTrans" cxnId="{37891B07-8233-4EC7-93FE-89031F8DD113}">
      <dgm:prSet/>
      <dgm:spPr/>
      <dgm:t>
        <a:bodyPr/>
        <a:lstStyle/>
        <a:p>
          <a:endParaRPr lang="nl-NL"/>
        </a:p>
      </dgm:t>
    </dgm:pt>
    <dgm:pt modelId="{1B31AACA-27F1-43D2-9D9F-712DE38EA6B3}">
      <dgm:prSet phldrT="[Tekst]" phldr="0"/>
      <dgm:spPr/>
      <dgm:t>
        <a:bodyPr/>
        <a:lstStyle/>
        <a:p>
          <a:r>
            <a:rPr lang="nl-BE" dirty="0"/>
            <a:t>1260</a:t>
          </a:r>
          <a:endParaRPr lang="nl-NL" dirty="0"/>
        </a:p>
      </dgm:t>
    </dgm:pt>
    <dgm:pt modelId="{FF799C59-01EE-4E1D-AE44-E55E5BBD54AF}" type="parTrans" cxnId="{72B55899-9002-44D6-98DD-87A89577F123}">
      <dgm:prSet/>
      <dgm:spPr/>
      <dgm:t>
        <a:bodyPr/>
        <a:lstStyle/>
        <a:p>
          <a:endParaRPr lang="nl-NL"/>
        </a:p>
      </dgm:t>
    </dgm:pt>
    <dgm:pt modelId="{85509A39-B5FC-4979-9F76-314508698355}" type="sibTrans" cxnId="{72B55899-9002-44D6-98DD-87A89577F123}">
      <dgm:prSet/>
      <dgm:spPr/>
      <dgm:t>
        <a:bodyPr/>
        <a:lstStyle/>
        <a:p>
          <a:endParaRPr lang="nl-NL"/>
        </a:p>
      </dgm:t>
    </dgm:pt>
    <dgm:pt modelId="{D8D7B81C-FF2D-4C9B-A3E9-05533BE8BA06}">
      <dgm:prSet phldrT="[Tekst]" phldr="0"/>
      <dgm:spPr/>
      <dgm:t>
        <a:bodyPr/>
        <a:lstStyle/>
        <a:p>
          <a:r>
            <a:rPr lang="nl-BE" dirty="0"/>
            <a:t>45d</a:t>
          </a:r>
          <a:endParaRPr lang="nl-NL" dirty="0"/>
        </a:p>
      </dgm:t>
    </dgm:pt>
    <dgm:pt modelId="{9341C655-38CA-48A1-B1A9-C55464E852E4}" type="parTrans" cxnId="{BEE17D83-1A43-4968-83D5-92BE9CCAEE20}">
      <dgm:prSet/>
      <dgm:spPr/>
      <dgm:t>
        <a:bodyPr/>
        <a:lstStyle/>
        <a:p>
          <a:endParaRPr lang="nl-NL"/>
        </a:p>
      </dgm:t>
    </dgm:pt>
    <dgm:pt modelId="{54E85234-79D8-4121-8BE6-DFA3875D1749}" type="sibTrans" cxnId="{BEE17D83-1A43-4968-83D5-92BE9CCAEE20}">
      <dgm:prSet/>
      <dgm:spPr/>
      <dgm:t>
        <a:bodyPr/>
        <a:lstStyle/>
        <a:p>
          <a:endParaRPr lang="nl-NL"/>
        </a:p>
      </dgm:t>
    </dgm:pt>
    <dgm:pt modelId="{6350847E-A759-48E2-9761-E30ADF980029}">
      <dgm:prSet phldrT="[Tekst]" phldr="0"/>
      <dgm:spPr/>
      <dgm:t>
        <a:bodyPr/>
        <a:lstStyle/>
        <a:p>
          <a:r>
            <a:rPr lang="nl-BE" dirty="0"/>
            <a:t>Messiaanse </a:t>
          </a:r>
          <a:r>
            <a:rPr lang="nl-BE" dirty="0" err="1"/>
            <a:t>rjik</a:t>
          </a:r>
          <a:endParaRPr lang="nl-NL" dirty="0"/>
        </a:p>
      </dgm:t>
    </dgm:pt>
    <dgm:pt modelId="{44A98A59-B991-4D97-AE51-858FA15B4696}" type="parTrans" cxnId="{D1CC410D-C1A6-4835-8B03-4E3C43A4F1DB}">
      <dgm:prSet/>
      <dgm:spPr/>
      <dgm:t>
        <a:bodyPr/>
        <a:lstStyle/>
        <a:p>
          <a:endParaRPr lang="nl-NL"/>
        </a:p>
      </dgm:t>
    </dgm:pt>
    <dgm:pt modelId="{69FAC437-11B7-4FC1-9B71-B01762CD9449}" type="sibTrans" cxnId="{D1CC410D-C1A6-4835-8B03-4E3C43A4F1DB}">
      <dgm:prSet/>
      <dgm:spPr/>
      <dgm:t>
        <a:bodyPr/>
        <a:lstStyle/>
        <a:p>
          <a:endParaRPr lang="nl-NL"/>
        </a:p>
      </dgm:t>
    </dgm:pt>
    <dgm:pt modelId="{D6B12A14-D317-4EDB-B73A-36F4CB01EFB6}">
      <dgm:prSet phldrT="[Tekst]" phldr="0"/>
      <dgm:spPr/>
      <dgm:t>
        <a:bodyPr/>
        <a:lstStyle/>
        <a:p>
          <a:r>
            <a:rPr lang="nl-BE" dirty="0"/>
            <a:t>A</a:t>
          </a:r>
          <a:endParaRPr lang="nl-NL" dirty="0"/>
        </a:p>
      </dgm:t>
    </dgm:pt>
    <dgm:pt modelId="{0C2FB46E-C117-42DD-A7AE-F271B6F7674A}" type="parTrans" cxnId="{6CF06AFE-4E35-4424-A5DF-E7AC5AE23DC6}">
      <dgm:prSet/>
      <dgm:spPr/>
      <dgm:t>
        <a:bodyPr/>
        <a:lstStyle/>
        <a:p>
          <a:endParaRPr lang="nl-NL"/>
        </a:p>
      </dgm:t>
    </dgm:pt>
    <dgm:pt modelId="{5A5F8327-6908-425B-9A1A-01D807E81509}" type="sibTrans" cxnId="{6CF06AFE-4E35-4424-A5DF-E7AC5AE23DC6}">
      <dgm:prSet/>
      <dgm:spPr/>
      <dgm:t>
        <a:bodyPr/>
        <a:lstStyle/>
        <a:p>
          <a:endParaRPr lang="nl-NL"/>
        </a:p>
      </dgm:t>
    </dgm:pt>
    <dgm:pt modelId="{04B41519-3D5E-484E-96FF-503622FBB689}">
      <dgm:prSet phldrT="[Tekst]" phldr="0"/>
      <dgm:spPr/>
      <dgm:t>
        <a:bodyPr/>
        <a:lstStyle/>
        <a:p>
          <a:r>
            <a:rPr lang="nl-BE" dirty="0"/>
            <a:t>B</a:t>
          </a:r>
          <a:endParaRPr lang="nl-NL" dirty="0"/>
        </a:p>
      </dgm:t>
    </dgm:pt>
    <dgm:pt modelId="{68007146-6BE4-4CAD-9227-7FF52DB89AAA}" type="parTrans" cxnId="{3A451AAE-8B6F-4236-9B35-76995736020A}">
      <dgm:prSet/>
      <dgm:spPr/>
      <dgm:t>
        <a:bodyPr/>
        <a:lstStyle/>
        <a:p>
          <a:endParaRPr lang="nl-NL"/>
        </a:p>
      </dgm:t>
    </dgm:pt>
    <dgm:pt modelId="{B876054C-C4D3-41A7-85BA-864DEE411A92}" type="sibTrans" cxnId="{3A451AAE-8B6F-4236-9B35-76995736020A}">
      <dgm:prSet/>
      <dgm:spPr/>
      <dgm:t>
        <a:bodyPr/>
        <a:lstStyle/>
        <a:p>
          <a:endParaRPr lang="nl-NL"/>
        </a:p>
      </dgm:t>
    </dgm:pt>
    <dgm:pt modelId="{79312B91-810A-4F4F-A2D1-937ABB602EEE}">
      <dgm:prSet phldrT="[Tekst]" phldr="0"/>
      <dgm:spPr/>
      <dgm:t>
        <a:bodyPr/>
        <a:lstStyle/>
        <a:p>
          <a:r>
            <a:rPr lang="nl-BE" dirty="0"/>
            <a:t>C (1290)</a:t>
          </a:r>
          <a:endParaRPr lang="nl-NL" dirty="0"/>
        </a:p>
      </dgm:t>
    </dgm:pt>
    <dgm:pt modelId="{52674C03-69F4-4301-B5F7-37A19D3869D3}" type="parTrans" cxnId="{E324F485-8326-4FB0-A77D-396AAD925376}">
      <dgm:prSet/>
      <dgm:spPr/>
      <dgm:t>
        <a:bodyPr/>
        <a:lstStyle/>
        <a:p>
          <a:endParaRPr lang="nl-NL"/>
        </a:p>
      </dgm:t>
    </dgm:pt>
    <dgm:pt modelId="{007479F6-3E23-47F4-90D6-34B32BD56F58}" type="sibTrans" cxnId="{E324F485-8326-4FB0-A77D-396AAD925376}">
      <dgm:prSet/>
      <dgm:spPr/>
      <dgm:t>
        <a:bodyPr/>
        <a:lstStyle/>
        <a:p>
          <a:endParaRPr lang="nl-NL"/>
        </a:p>
      </dgm:t>
    </dgm:pt>
    <dgm:pt modelId="{FEE2A6CC-69FF-491C-A26E-A69CA5DF1BD5}">
      <dgm:prSet phldrT="[Tekst]" phldr="0"/>
      <dgm:spPr/>
      <dgm:t>
        <a:bodyPr/>
        <a:lstStyle/>
        <a:p>
          <a:r>
            <a:rPr lang="nl-BE" dirty="0"/>
            <a:t>D (1335)</a:t>
          </a:r>
          <a:endParaRPr lang="nl-NL" dirty="0"/>
        </a:p>
      </dgm:t>
    </dgm:pt>
    <dgm:pt modelId="{E52941D1-2B9C-4666-AC41-9DED7DE93C65}" type="parTrans" cxnId="{D1792297-4415-4CD5-80CE-4965024B54B3}">
      <dgm:prSet/>
      <dgm:spPr/>
      <dgm:t>
        <a:bodyPr/>
        <a:lstStyle/>
        <a:p>
          <a:endParaRPr lang="nl-NL"/>
        </a:p>
      </dgm:t>
    </dgm:pt>
    <dgm:pt modelId="{5B00FA6B-3860-4866-A6D1-A0A2DE043F3F}" type="sibTrans" cxnId="{D1792297-4415-4CD5-80CE-4965024B54B3}">
      <dgm:prSet/>
      <dgm:spPr/>
      <dgm:t>
        <a:bodyPr/>
        <a:lstStyle/>
        <a:p>
          <a:endParaRPr lang="nl-NL"/>
        </a:p>
      </dgm:t>
    </dgm:pt>
    <dgm:pt modelId="{A6353AC6-27A1-4419-B07F-DD5FE14B5D5E}">
      <dgm:prSet phldrT="[Tekst]" phldr="0"/>
      <dgm:spPr/>
      <dgm:t>
        <a:bodyPr/>
        <a:lstStyle/>
        <a:p>
          <a:r>
            <a:rPr lang="nl-BE" dirty="0"/>
            <a:t>30d</a:t>
          </a:r>
          <a:endParaRPr lang="nl-NL" dirty="0"/>
        </a:p>
      </dgm:t>
    </dgm:pt>
    <dgm:pt modelId="{AD6F8A77-370D-4844-8511-1B953726DC69}" type="parTrans" cxnId="{28C941AC-75BF-4F91-B12A-3BE8EC9D8327}">
      <dgm:prSet/>
      <dgm:spPr/>
      <dgm:t>
        <a:bodyPr/>
        <a:lstStyle/>
        <a:p>
          <a:endParaRPr lang="nl-NL"/>
        </a:p>
      </dgm:t>
    </dgm:pt>
    <dgm:pt modelId="{9D0CD6F0-B9B9-4725-B4C2-5F6C8D686FFF}" type="sibTrans" cxnId="{28C941AC-75BF-4F91-B12A-3BE8EC9D8327}">
      <dgm:prSet/>
      <dgm:spPr/>
      <dgm:t>
        <a:bodyPr/>
        <a:lstStyle/>
        <a:p>
          <a:endParaRPr lang="nl-NL"/>
        </a:p>
      </dgm:t>
    </dgm:pt>
    <dgm:pt modelId="{05831298-F574-4578-9670-3992BB4FAA6F}" type="pres">
      <dgm:prSet presAssocID="{06DCAD8D-A46D-4AFE-84E9-A3812ECA53F3}" presName="Name0" presStyleCnt="0">
        <dgm:presLayoutVars>
          <dgm:dir/>
        </dgm:presLayoutVars>
      </dgm:prSet>
      <dgm:spPr/>
    </dgm:pt>
    <dgm:pt modelId="{2BAABD41-6667-4C6B-9697-A2C024A5B243}" type="pres">
      <dgm:prSet presAssocID="{A46F7385-1B8D-4AE7-AEF9-D99B8F2500CF}" presName="parComposite" presStyleCnt="0"/>
      <dgm:spPr/>
    </dgm:pt>
    <dgm:pt modelId="{B40DE7E5-7787-4D0A-826A-3B7B95E9F771}" type="pres">
      <dgm:prSet presAssocID="{A46F7385-1B8D-4AE7-AEF9-D99B8F2500CF}" presName="parBigCircle" presStyleLbl="node0" presStyleIdx="0" presStyleCnt="6"/>
      <dgm:spPr/>
    </dgm:pt>
    <dgm:pt modelId="{E54CB97E-BFF6-440A-BAF0-398E414BCFCE}" type="pres">
      <dgm:prSet presAssocID="{A46F7385-1B8D-4AE7-AEF9-D99B8F2500CF}" presName="parTx" presStyleLbl="revTx" presStyleIdx="0" presStyleCnt="14"/>
      <dgm:spPr/>
    </dgm:pt>
    <dgm:pt modelId="{50D3C7C9-CEBD-40AD-9637-9C291E71C677}" type="pres">
      <dgm:prSet presAssocID="{A46F7385-1B8D-4AE7-AEF9-D99B8F2500CF}" presName="bSpace" presStyleCnt="0"/>
      <dgm:spPr/>
    </dgm:pt>
    <dgm:pt modelId="{5FFB684F-2940-4399-8848-045C41DEA058}" type="pres">
      <dgm:prSet presAssocID="{A46F7385-1B8D-4AE7-AEF9-D99B8F2500CF}" presName="parBackupNorm" presStyleCnt="0"/>
      <dgm:spPr/>
    </dgm:pt>
    <dgm:pt modelId="{1235C1B7-BB48-49DB-A84C-46ED6467C012}" type="pres">
      <dgm:prSet presAssocID="{FF22FD30-60F2-424D-A58F-8E9517C27A0B}" presName="parSpace" presStyleCnt="0"/>
      <dgm:spPr/>
    </dgm:pt>
    <dgm:pt modelId="{62A7C341-B8A9-4042-8D6F-7BA42C4B2CB3}" type="pres">
      <dgm:prSet presAssocID="{1DA66C34-8B83-4E38-A019-D6D55C036D88}" presName="parComposite" presStyleCnt="0"/>
      <dgm:spPr/>
    </dgm:pt>
    <dgm:pt modelId="{523446A3-177D-429A-B690-C66CFEDE4EDC}" type="pres">
      <dgm:prSet presAssocID="{1DA66C34-8B83-4E38-A019-D6D55C036D88}" presName="parBigCircle" presStyleLbl="node0" presStyleIdx="1" presStyleCnt="6"/>
      <dgm:spPr/>
    </dgm:pt>
    <dgm:pt modelId="{6C79E7B0-97A6-4460-8558-B17D75C6AB2B}" type="pres">
      <dgm:prSet presAssocID="{1DA66C34-8B83-4E38-A019-D6D55C036D88}" presName="parTx" presStyleLbl="revTx" presStyleIdx="1" presStyleCnt="14"/>
      <dgm:spPr/>
    </dgm:pt>
    <dgm:pt modelId="{4752FFB7-FDAA-4427-A558-2F8C3C0B11EE}" type="pres">
      <dgm:prSet presAssocID="{1DA66C34-8B83-4E38-A019-D6D55C036D88}" presName="bSpace" presStyleCnt="0"/>
      <dgm:spPr/>
    </dgm:pt>
    <dgm:pt modelId="{D189CF7C-3E03-409E-A67D-28623C3C9855}" type="pres">
      <dgm:prSet presAssocID="{1DA66C34-8B83-4E38-A019-D6D55C036D88}" presName="parBackupNorm" presStyleCnt="0"/>
      <dgm:spPr/>
    </dgm:pt>
    <dgm:pt modelId="{23A46CDE-E092-4BD4-8885-974340F8FA06}" type="pres">
      <dgm:prSet presAssocID="{FF5FE418-2559-4CE0-841D-A536A23DDB86}" presName="parSpace" presStyleCnt="0"/>
      <dgm:spPr/>
    </dgm:pt>
    <dgm:pt modelId="{73960381-0FFF-4152-B238-14EF12153572}" type="pres">
      <dgm:prSet presAssocID="{D6B12A14-D317-4EDB-B73A-36F4CB01EFB6}" presName="desBackupLeftNorm" presStyleCnt="0"/>
      <dgm:spPr/>
    </dgm:pt>
    <dgm:pt modelId="{FB08A312-E567-4264-A221-0BC10358C8CD}" type="pres">
      <dgm:prSet presAssocID="{D6B12A14-D317-4EDB-B73A-36F4CB01EFB6}" presName="desComposite" presStyleCnt="0"/>
      <dgm:spPr/>
    </dgm:pt>
    <dgm:pt modelId="{2FE57A38-9232-486B-A662-F37AE1A2AE93}" type="pres">
      <dgm:prSet presAssocID="{D6B12A14-D317-4EDB-B73A-36F4CB01EFB6}" presName="desCircle" presStyleLbl="node1" presStyleIdx="0" presStyleCnt="4"/>
      <dgm:spPr/>
    </dgm:pt>
    <dgm:pt modelId="{FB7B0F42-E2FA-4875-BFDB-227BC17BD254}" type="pres">
      <dgm:prSet presAssocID="{D6B12A14-D317-4EDB-B73A-36F4CB01EFB6}" presName="chTx" presStyleLbl="revTx" presStyleIdx="2" presStyleCnt="14"/>
      <dgm:spPr/>
    </dgm:pt>
    <dgm:pt modelId="{F2B25BAE-8CDE-4E7F-B2A0-960C3F8069EF}" type="pres">
      <dgm:prSet presAssocID="{D6B12A14-D317-4EDB-B73A-36F4CB01EFB6}" presName="desTx" presStyleLbl="revTx" presStyleIdx="3" presStyleCnt="14">
        <dgm:presLayoutVars>
          <dgm:bulletEnabled val="1"/>
        </dgm:presLayoutVars>
      </dgm:prSet>
      <dgm:spPr/>
    </dgm:pt>
    <dgm:pt modelId="{B29E093F-B7E4-4E1F-855F-90D15E1522DA}" type="pres">
      <dgm:prSet presAssocID="{D6B12A14-D317-4EDB-B73A-36F4CB01EFB6}" presName="desBackupRightNorm" presStyleCnt="0"/>
      <dgm:spPr/>
    </dgm:pt>
    <dgm:pt modelId="{B917DD34-9CAB-4853-93D7-D18E59BDC2EA}" type="pres">
      <dgm:prSet presAssocID="{5A5F8327-6908-425B-9A1A-01D807E81509}" presName="desSpace" presStyleCnt="0"/>
      <dgm:spPr/>
    </dgm:pt>
    <dgm:pt modelId="{709DCF72-DC9C-4512-BD6F-1E4F72B6FEA0}" type="pres">
      <dgm:prSet presAssocID="{1B31AACA-27F1-43D2-9D9F-712DE38EA6B3}" presName="parComposite" presStyleCnt="0"/>
      <dgm:spPr/>
    </dgm:pt>
    <dgm:pt modelId="{A10D8D44-370B-4667-89D6-04CAA289BA04}" type="pres">
      <dgm:prSet presAssocID="{1B31AACA-27F1-43D2-9D9F-712DE38EA6B3}" presName="parBigCircle" presStyleLbl="node0" presStyleIdx="2" presStyleCnt="6"/>
      <dgm:spPr/>
    </dgm:pt>
    <dgm:pt modelId="{8D67E61E-1335-4617-8D70-5AE51C617457}" type="pres">
      <dgm:prSet presAssocID="{1B31AACA-27F1-43D2-9D9F-712DE38EA6B3}" presName="parTx" presStyleLbl="revTx" presStyleIdx="4" presStyleCnt="14"/>
      <dgm:spPr/>
    </dgm:pt>
    <dgm:pt modelId="{14E784D6-F7E0-4A5F-BD38-9B7187B362E6}" type="pres">
      <dgm:prSet presAssocID="{1B31AACA-27F1-43D2-9D9F-712DE38EA6B3}" presName="bSpace" presStyleCnt="0"/>
      <dgm:spPr/>
    </dgm:pt>
    <dgm:pt modelId="{4E06BCB9-4A63-4E17-AA01-99D65457B93B}" type="pres">
      <dgm:prSet presAssocID="{1B31AACA-27F1-43D2-9D9F-712DE38EA6B3}" presName="parBackupNorm" presStyleCnt="0"/>
      <dgm:spPr/>
    </dgm:pt>
    <dgm:pt modelId="{89604FDB-9710-400A-B4E5-F6B179520D2A}" type="pres">
      <dgm:prSet presAssocID="{85509A39-B5FC-4979-9F76-314508698355}" presName="parSpace" presStyleCnt="0"/>
      <dgm:spPr/>
    </dgm:pt>
    <dgm:pt modelId="{B365C976-CAA1-4F9C-BC6C-89F85DF8CCCD}" type="pres">
      <dgm:prSet presAssocID="{04B41519-3D5E-484E-96FF-503622FBB689}" presName="desBackupLeftNorm" presStyleCnt="0"/>
      <dgm:spPr/>
    </dgm:pt>
    <dgm:pt modelId="{B5C93568-8DE0-4137-9037-80E91940AE03}" type="pres">
      <dgm:prSet presAssocID="{04B41519-3D5E-484E-96FF-503622FBB689}" presName="desComposite" presStyleCnt="0"/>
      <dgm:spPr/>
    </dgm:pt>
    <dgm:pt modelId="{13BB187B-1B26-4CE3-8DFC-051478FFC9D6}" type="pres">
      <dgm:prSet presAssocID="{04B41519-3D5E-484E-96FF-503622FBB689}" presName="desCircle" presStyleLbl="node1" presStyleIdx="1" presStyleCnt="4"/>
      <dgm:spPr/>
    </dgm:pt>
    <dgm:pt modelId="{35B4CB79-5366-463C-8CE7-405466CB8365}" type="pres">
      <dgm:prSet presAssocID="{04B41519-3D5E-484E-96FF-503622FBB689}" presName="chTx" presStyleLbl="revTx" presStyleIdx="5" presStyleCnt="14"/>
      <dgm:spPr/>
    </dgm:pt>
    <dgm:pt modelId="{218CAEF8-217B-43DC-B6D0-600D57571C67}" type="pres">
      <dgm:prSet presAssocID="{04B41519-3D5E-484E-96FF-503622FBB689}" presName="desTx" presStyleLbl="revTx" presStyleIdx="6" presStyleCnt="14">
        <dgm:presLayoutVars>
          <dgm:bulletEnabled val="1"/>
        </dgm:presLayoutVars>
      </dgm:prSet>
      <dgm:spPr/>
    </dgm:pt>
    <dgm:pt modelId="{26C4DF99-508F-4CDF-8BB7-740CDCA7DBE1}" type="pres">
      <dgm:prSet presAssocID="{04B41519-3D5E-484E-96FF-503622FBB689}" presName="desBackupRightNorm" presStyleCnt="0"/>
      <dgm:spPr/>
    </dgm:pt>
    <dgm:pt modelId="{C80FD855-28B3-4BEA-9F3F-943736E796D9}" type="pres">
      <dgm:prSet presAssocID="{B876054C-C4D3-41A7-85BA-864DEE411A92}" presName="desSpace" presStyleCnt="0"/>
      <dgm:spPr/>
    </dgm:pt>
    <dgm:pt modelId="{AEFE75E3-C935-4FD1-9409-61FF630380B3}" type="pres">
      <dgm:prSet presAssocID="{6350847E-A759-48E2-9761-E30ADF980029}" presName="parComposite" presStyleCnt="0"/>
      <dgm:spPr/>
    </dgm:pt>
    <dgm:pt modelId="{3EC85B4D-864C-4F00-84E7-349743EA747C}" type="pres">
      <dgm:prSet presAssocID="{6350847E-A759-48E2-9761-E30ADF980029}" presName="parBigCircle" presStyleLbl="node0" presStyleIdx="3" presStyleCnt="6"/>
      <dgm:spPr/>
    </dgm:pt>
    <dgm:pt modelId="{8D5BBCCA-D9E3-4948-9496-EFD571BF24C5}" type="pres">
      <dgm:prSet presAssocID="{6350847E-A759-48E2-9761-E30ADF980029}" presName="parTx" presStyleLbl="revTx" presStyleIdx="7" presStyleCnt="14"/>
      <dgm:spPr/>
    </dgm:pt>
    <dgm:pt modelId="{DF81E56D-76E3-469A-88D8-8E4DA5F0853A}" type="pres">
      <dgm:prSet presAssocID="{6350847E-A759-48E2-9761-E30ADF980029}" presName="bSpace" presStyleCnt="0"/>
      <dgm:spPr/>
    </dgm:pt>
    <dgm:pt modelId="{C3D4E6F1-91A9-4EC0-A438-5C8C6D0304C0}" type="pres">
      <dgm:prSet presAssocID="{6350847E-A759-48E2-9761-E30ADF980029}" presName="parBackupNorm" presStyleCnt="0"/>
      <dgm:spPr/>
    </dgm:pt>
    <dgm:pt modelId="{BB59A23B-A66B-463B-9459-BDFAD06817C8}" type="pres">
      <dgm:prSet presAssocID="{69FAC437-11B7-4FC1-9B71-B01762CD9449}" presName="parSpace" presStyleCnt="0"/>
      <dgm:spPr/>
    </dgm:pt>
    <dgm:pt modelId="{E6D4895B-D253-4373-BC02-8076E93E2A90}" type="pres">
      <dgm:prSet presAssocID="{A6353AC6-27A1-4419-B07F-DD5FE14B5D5E}" presName="parComposite" presStyleCnt="0"/>
      <dgm:spPr/>
    </dgm:pt>
    <dgm:pt modelId="{65588782-82AE-4229-9191-22339AA38038}" type="pres">
      <dgm:prSet presAssocID="{A6353AC6-27A1-4419-B07F-DD5FE14B5D5E}" presName="parBigCircle" presStyleLbl="node0" presStyleIdx="4" presStyleCnt="6"/>
      <dgm:spPr/>
    </dgm:pt>
    <dgm:pt modelId="{5D9E4502-4141-4D46-BA3C-C13101159F82}" type="pres">
      <dgm:prSet presAssocID="{A6353AC6-27A1-4419-B07F-DD5FE14B5D5E}" presName="parTx" presStyleLbl="revTx" presStyleIdx="8" presStyleCnt="14"/>
      <dgm:spPr/>
    </dgm:pt>
    <dgm:pt modelId="{BCE38C39-62E9-410C-9ECC-B9A0378B52E5}" type="pres">
      <dgm:prSet presAssocID="{A6353AC6-27A1-4419-B07F-DD5FE14B5D5E}" presName="bSpace" presStyleCnt="0"/>
      <dgm:spPr/>
    </dgm:pt>
    <dgm:pt modelId="{F39E3892-3A26-488E-B2C3-16A004333FA7}" type="pres">
      <dgm:prSet presAssocID="{A6353AC6-27A1-4419-B07F-DD5FE14B5D5E}" presName="parBackupNorm" presStyleCnt="0"/>
      <dgm:spPr/>
    </dgm:pt>
    <dgm:pt modelId="{5A9FA559-AD8B-4FD7-8A09-4D2B460A8271}" type="pres">
      <dgm:prSet presAssocID="{9D0CD6F0-B9B9-4725-B4C2-5F6C8D686FFF}" presName="parSpace" presStyleCnt="0"/>
      <dgm:spPr/>
    </dgm:pt>
    <dgm:pt modelId="{E82086C2-E9DB-4959-92C1-E8DBBCF7829E}" type="pres">
      <dgm:prSet presAssocID="{79312B91-810A-4F4F-A2D1-937ABB602EEE}" presName="desBackupLeftNorm" presStyleCnt="0"/>
      <dgm:spPr/>
    </dgm:pt>
    <dgm:pt modelId="{3E319A65-02B2-4E40-AF1D-EB86E1F20F5E}" type="pres">
      <dgm:prSet presAssocID="{79312B91-810A-4F4F-A2D1-937ABB602EEE}" presName="desComposite" presStyleCnt="0"/>
      <dgm:spPr/>
    </dgm:pt>
    <dgm:pt modelId="{458C4752-FE40-4774-9187-2AA40D20B20C}" type="pres">
      <dgm:prSet presAssocID="{79312B91-810A-4F4F-A2D1-937ABB602EEE}" presName="desCircle" presStyleLbl="node1" presStyleIdx="2" presStyleCnt="4"/>
      <dgm:spPr/>
    </dgm:pt>
    <dgm:pt modelId="{B5DCF8A3-703A-4CE3-BC15-4FBE99AC2A55}" type="pres">
      <dgm:prSet presAssocID="{79312B91-810A-4F4F-A2D1-937ABB602EEE}" presName="chTx" presStyleLbl="revTx" presStyleIdx="9" presStyleCnt="14"/>
      <dgm:spPr/>
    </dgm:pt>
    <dgm:pt modelId="{CB7AD049-6503-4665-AF13-B6AA6BE25423}" type="pres">
      <dgm:prSet presAssocID="{79312B91-810A-4F4F-A2D1-937ABB602EEE}" presName="desTx" presStyleLbl="revTx" presStyleIdx="10" presStyleCnt="14">
        <dgm:presLayoutVars>
          <dgm:bulletEnabled val="1"/>
        </dgm:presLayoutVars>
      </dgm:prSet>
      <dgm:spPr/>
    </dgm:pt>
    <dgm:pt modelId="{5491178C-AD6A-4B87-8CBA-786EDC9507E5}" type="pres">
      <dgm:prSet presAssocID="{79312B91-810A-4F4F-A2D1-937ABB602EEE}" presName="desBackupRightNorm" presStyleCnt="0"/>
      <dgm:spPr/>
    </dgm:pt>
    <dgm:pt modelId="{90457096-1589-4587-95F3-7358F431BB75}" type="pres">
      <dgm:prSet presAssocID="{007479F6-3E23-47F4-90D6-34B32BD56F58}" presName="desSpace" presStyleCnt="0"/>
      <dgm:spPr/>
    </dgm:pt>
    <dgm:pt modelId="{B240564B-C865-41BD-A071-434AEE825675}" type="pres">
      <dgm:prSet presAssocID="{D8D7B81C-FF2D-4C9B-A3E9-05533BE8BA06}" presName="parComposite" presStyleCnt="0"/>
      <dgm:spPr/>
    </dgm:pt>
    <dgm:pt modelId="{822A5082-CDAF-49CC-89C0-08C231BCD0D2}" type="pres">
      <dgm:prSet presAssocID="{D8D7B81C-FF2D-4C9B-A3E9-05533BE8BA06}" presName="parBigCircle" presStyleLbl="node0" presStyleIdx="5" presStyleCnt="6"/>
      <dgm:spPr/>
    </dgm:pt>
    <dgm:pt modelId="{B7FE86F6-23F5-4DD7-8A26-DCB104F99034}" type="pres">
      <dgm:prSet presAssocID="{D8D7B81C-FF2D-4C9B-A3E9-05533BE8BA06}" presName="parTx" presStyleLbl="revTx" presStyleIdx="11" presStyleCnt="14"/>
      <dgm:spPr/>
    </dgm:pt>
    <dgm:pt modelId="{A8C2F9A4-4979-46C9-98D5-10EC57AB9F70}" type="pres">
      <dgm:prSet presAssocID="{D8D7B81C-FF2D-4C9B-A3E9-05533BE8BA06}" presName="bSpace" presStyleCnt="0"/>
      <dgm:spPr/>
    </dgm:pt>
    <dgm:pt modelId="{EEF03B65-8C7B-4804-91D6-3ABEE817DFE5}" type="pres">
      <dgm:prSet presAssocID="{D8D7B81C-FF2D-4C9B-A3E9-05533BE8BA06}" presName="parBackupNorm" presStyleCnt="0"/>
      <dgm:spPr/>
    </dgm:pt>
    <dgm:pt modelId="{918872D8-80C5-45A6-8172-F17F2E06EEA6}" type="pres">
      <dgm:prSet presAssocID="{54E85234-79D8-4121-8BE6-DFA3875D1749}" presName="parSpace" presStyleCnt="0"/>
      <dgm:spPr/>
    </dgm:pt>
    <dgm:pt modelId="{F21AE8D0-5AB1-4D15-8846-F22A5EEC63B4}" type="pres">
      <dgm:prSet presAssocID="{FEE2A6CC-69FF-491C-A26E-A69CA5DF1BD5}" presName="desBackupLeftNorm" presStyleCnt="0"/>
      <dgm:spPr/>
    </dgm:pt>
    <dgm:pt modelId="{A427216A-67DE-47D6-8AB5-B03E112D0C3A}" type="pres">
      <dgm:prSet presAssocID="{FEE2A6CC-69FF-491C-A26E-A69CA5DF1BD5}" presName="desComposite" presStyleCnt="0"/>
      <dgm:spPr/>
    </dgm:pt>
    <dgm:pt modelId="{A2054E46-4DF0-4193-8B49-57131C1D8E16}" type="pres">
      <dgm:prSet presAssocID="{FEE2A6CC-69FF-491C-A26E-A69CA5DF1BD5}" presName="desCircle" presStyleLbl="node1" presStyleIdx="3" presStyleCnt="4"/>
      <dgm:spPr/>
    </dgm:pt>
    <dgm:pt modelId="{15422AC6-86CF-4C00-BC8F-E1BB5827407F}" type="pres">
      <dgm:prSet presAssocID="{FEE2A6CC-69FF-491C-A26E-A69CA5DF1BD5}" presName="chTx" presStyleLbl="revTx" presStyleIdx="12" presStyleCnt="14"/>
      <dgm:spPr/>
    </dgm:pt>
    <dgm:pt modelId="{50F269F5-60D2-45F7-93B5-65404DEA579D}" type="pres">
      <dgm:prSet presAssocID="{FEE2A6CC-69FF-491C-A26E-A69CA5DF1BD5}" presName="desTx" presStyleLbl="revTx" presStyleIdx="13" presStyleCnt="14">
        <dgm:presLayoutVars>
          <dgm:bulletEnabled val="1"/>
        </dgm:presLayoutVars>
      </dgm:prSet>
      <dgm:spPr/>
    </dgm:pt>
    <dgm:pt modelId="{B4D2DA7D-6B41-4B52-A4A0-F219242EC3C3}" type="pres">
      <dgm:prSet presAssocID="{FEE2A6CC-69FF-491C-A26E-A69CA5DF1BD5}" presName="desBackupRightNorm" presStyleCnt="0"/>
      <dgm:spPr/>
    </dgm:pt>
    <dgm:pt modelId="{AA5E30F1-2286-4BD7-B508-A5C2B8041D62}" type="pres">
      <dgm:prSet presAssocID="{5B00FA6B-3860-4866-A6D1-A0A2DE043F3F}" presName="desSpace" presStyleCnt="0"/>
      <dgm:spPr/>
    </dgm:pt>
  </dgm:ptLst>
  <dgm:cxnLst>
    <dgm:cxn modelId="{37891B07-8233-4EC7-93FE-89031F8DD113}" srcId="{06DCAD8D-A46D-4AFE-84E9-A3812ECA53F3}" destId="{1DA66C34-8B83-4E38-A019-D6D55C036D88}" srcOrd="1" destOrd="0" parTransId="{1A254337-0D6C-4657-A59E-B843B77F7BB0}" sibTransId="{FF5FE418-2559-4CE0-841D-A536A23DDB86}"/>
    <dgm:cxn modelId="{D1CC410D-C1A6-4835-8B03-4E3C43A4F1DB}" srcId="{06DCAD8D-A46D-4AFE-84E9-A3812ECA53F3}" destId="{6350847E-A759-48E2-9761-E30ADF980029}" srcOrd="3" destOrd="0" parTransId="{44A98A59-B991-4D97-AE51-858FA15B4696}" sibTransId="{69FAC437-11B7-4FC1-9B71-B01762CD9449}"/>
    <dgm:cxn modelId="{E6A2262A-007F-4FF1-BA25-A6F0EDB1532B}" type="presOf" srcId="{79312B91-810A-4F4F-A2D1-937ABB602EEE}" destId="{B5DCF8A3-703A-4CE3-BC15-4FBE99AC2A55}" srcOrd="0" destOrd="0" presId="urn:microsoft.com/office/officeart/2008/layout/CircleAccentTimeline"/>
    <dgm:cxn modelId="{26DC0561-C571-4D10-B02B-E18790BFBE2C}" type="presOf" srcId="{D6B12A14-D317-4EDB-B73A-36F4CB01EFB6}" destId="{FB7B0F42-E2FA-4875-BFDB-227BC17BD254}" srcOrd="0" destOrd="0" presId="urn:microsoft.com/office/officeart/2008/layout/CircleAccentTimeline"/>
    <dgm:cxn modelId="{29126567-E572-4652-83CA-7E0EF1551AB6}" type="presOf" srcId="{04B41519-3D5E-484E-96FF-503622FBB689}" destId="{35B4CB79-5366-463C-8CE7-405466CB8365}" srcOrd="0" destOrd="0" presId="urn:microsoft.com/office/officeart/2008/layout/CircleAccentTimeline"/>
    <dgm:cxn modelId="{1E16E476-FDEA-4352-97B3-4B4FB70C4753}" type="presOf" srcId="{A46F7385-1B8D-4AE7-AEF9-D99B8F2500CF}" destId="{E54CB97E-BFF6-440A-BAF0-398E414BCFCE}" srcOrd="0" destOrd="0" presId="urn:microsoft.com/office/officeart/2008/layout/CircleAccentTimeline"/>
    <dgm:cxn modelId="{A2E8DF77-B227-4159-B318-0F0AC4F01B6D}" type="presOf" srcId="{FEE2A6CC-69FF-491C-A26E-A69CA5DF1BD5}" destId="{15422AC6-86CF-4C00-BC8F-E1BB5827407F}" srcOrd="0" destOrd="0" presId="urn:microsoft.com/office/officeart/2008/layout/CircleAccentTimeline"/>
    <dgm:cxn modelId="{BEE17D83-1A43-4968-83D5-92BE9CCAEE20}" srcId="{06DCAD8D-A46D-4AFE-84E9-A3812ECA53F3}" destId="{D8D7B81C-FF2D-4C9B-A3E9-05533BE8BA06}" srcOrd="5" destOrd="0" parTransId="{9341C655-38CA-48A1-B1A9-C55464E852E4}" sibTransId="{54E85234-79D8-4121-8BE6-DFA3875D1749}"/>
    <dgm:cxn modelId="{E324F485-8326-4FB0-A77D-396AAD925376}" srcId="{A6353AC6-27A1-4419-B07F-DD5FE14B5D5E}" destId="{79312B91-810A-4F4F-A2D1-937ABB602EEE}" srcOrd="0" destOrd="0" parTransId="{52674C03-69F4-4301-B5F7-37A19D3869D3}" sibTransId="{007479F6-3E23-47F4-90D6-34B32BD56F58}"/>
    <dgm:cxn modelId="{223D3288-1165-4104-8898-C6ACAE438166}" srcId="{06DCAD8D-A46D-4AFE-84E9-A3812ECA53F3}" destId="{A46F7385-1B8D-4AE7-AEF9-D99B8F2500CF}" srcOrd="0" destOrd="0" parTransId="{9E1ED952-5600-4787-A27C-671774B3F37A}" sibTransId="{FF22FD30-60F2-424D-A58F-8E9517C27A0B}"/>
    <dgm:cxn modelId="{6B30A695-6FC7-4422-9320-78AF71E6A3D2}" type="presOf" srcId="{1DA66C34-8B83-4E38-A019-D6D55C036D88}" destId="{6C79E7B0-97A6-4460-8558-B17D75C6AB2B}" srcOrd="0" destOrd="0" presId="urn:microsoft.com/office/officeart/2008/layout/CircleAccentTimeline"/>
    <dgm:cxn modelId="{D1792297-4415-4CD5-80CE-4965024B54B3}" srcId="{D8D7B81C-FF2D-4C9B-A3E9-05533BE8BA06}" destId="{FEE2A6CC-69FF-491C-A26E-A69CA5DF1BD5}" srcOrd="0" destOrd="0" parTransId="{E52941D1-2B9C-4666-AC41-9DED7DE93C65}" sibTransId="{5B00FA6B-3860-4866-A6D1-A0A2DE043F3F}"/>
    <dgm:cxn modelId="{72B55899-9002-44D6-98DD-87A89577F123}" srcId="{06DCAD8D-A46D-4AFE-84E9-A3812ECA53F3}" destId="{1B31AACA-27F1-43D2-9D9F-712DE38EA6B3}" srcOrd="2" destOrd="0" parTransId="{FF799C59-01EE-4E1D-AE44-E55E5BBD54AF}" sibTransId="{85509A39-B5FC-4979-9F76-314508698355}"/>
    <dgm:cxn modelId="{D2EDA79A-6132-4FD0-B57F-67A39EF5D2C9}" type="presOf" srcId="{1B31AACA-27F1-43D2-9D9F-712DE38EA6B3}" destId="{8D67E61E-1335-4617-8D70-5AE51C617457}" srcOrd="0" destOrd="0" presId="urn:microsoft.com/office/officeart/2008/layout/CircleAccentTimeline"/>
    <dgm:cxn modelId="{5127169C-777E-4546-A02D-D90A9A4F5626}" type="presOf" srcId="{D8D7B81C-FF2D-4C9B-A3E9-05533BE8BA06}" destId="{B7FE86F6-23F5-4DD7-8A26-DCB104F99034}" srcOrd="0" destOrd="0" presId="urn:microsoft.com/office/officeart/2008/layout/CircleAccentTimeline"/>
    <dgm:cxn modelId="{28C941AC-75BF-4F91-B12A-3BE8EC9D8327}" srcId="{06DCAD8D-A46D-4AFE-84E9-A3812ECA53F3}" destId="{A6353AC6-27A1-4419-B07F-DD5FE14B5D5E}" srcOrd="4" destOrd="0" parTransId="{AD6F8A77-370D-4844-8511-1B953726DC69}" sibTransId="{9D0CD6F0-B9B9-4725-B4C2-5F6C8D686FFF}"/>
    <dgm:cxn modelId="{3A451AAE-8B6F-4236-9B35-76995736020A}" srcId="{1B31AACA-27F1-43D2-9D9F-712DE38EA6B3}" destId="{04B41519-3D5E-484E-96FF-503622FBB689}" srcOrd="0" destOrd="0" parTransId="{68007146-6BE4-4CAD-9227-7FF52DB89AAA}" sibTransId="{B876054C-C4D3-41A7-85BA-864DEE411A92}"/>
    <dgm:cxn modelId="{9350E6B1-DBD0-43F6-B9D7-C4E4C469BFBE}" type="presOf" srcId="{06DCAD8D-A46D-4AFE-84E9-A3812ECA53F3}" destId="{05831298-F574-4578-9670-3992BB4FAA6F}" srcOrd="0" destOrd="0" presId="urn:microsoft.com/office/officeart/2008/layout/CircleAccentTimeline"/>
    <dgm:cxn modelId="{847610CC-8631-45F6-A3FC-393A70F65E43}" type="presOf" srcId="{6350847E-A759-48E2-9761-E30ADF980029}" destId="{8D5BBCCA-D9E3-4948-9496-EFD571BF24C5}" srcOrd="0" destOrd="0" presId="urn:microsoft.com/office/officeart/2008/layout/CircleAccentTimeline"/>
    <dgm:cxn modelId="{F4ADC7CC-81FB-4DEA-BF9E-CCA95DBAB241}" type="presOf" srcId="{A6353AC6-27A1-4419-B07F-DD5FE14B5D5E}" destId="{5D9E4502-4141-4D46-BA3C-C13101159F82}" srcOrd="0" destOrd="0" presId="urn:microsoft.com/office/officeart/2008/layout/CircleAccentTimeline"/>
    <dgm:cxn modelId="{6CF06AFE-4E35-4424-A5DF-E7AC5AE23DC6}" srcId="{1DA66C34-8B83-4E38-A019-D6D55C036D88}" destId="{D6B12A14-D317-4EDB-B73A-36F4CB01EFB6}" srcOrd="0" destOrd="0" parTransId="{0C2FB46E-C117-42DD-A7AE-F271B6F7674A}" sibTransId="{5A5F8327-6908-425B-9A1A-01D807E81509}"/>
    <dgm:cxn modelId="{35B44FB1-CB3D-4C5A-9FDB-A40770DDFC26}" type="presParOf" srcId="{05831298-F574-4578-9670-3992BB4FAA6F}" destId="{2BAABD41-6667-4C6B-9697-A2C024A5B243}" srcOrd="0" destOrd="0" presId="urn:microsoft.com/office/officeart/2008/layout/CircleAccentTimeline"/>
    <dgm:cxn modelId="{BD8157AB-4AC6-4B20-A6ED-922619293946}" type="presParOf" srcId="{2BAABD41-6667-4C6B-9697-A2C024A5B243}" destId="{B40DE7E5-7787-4D0A-826A-3B7B95E9F771}" srcOrd="0" destOrd="0" presId="urn:microsoft.com/office/officeart/2008/layout/CircleAccentTimeline"/>
    <dgm:cxn modelId="{BFC5BE96-048D-45AF-B6C1-5CCC3CFF395A}" type="presParOf" srcId="{2BAABD41-6667-4C6B-9697-A2C024A5B243}" destId="{E54CB97E-BFF6-440A-BAF0-398E414BCFCE}" srcOrd="1" destOrd="0" presId="urn:microsoft.com/office/officeart/2008/layout/CircleAccentTimeline"/>
    <dgm:cxn modelId="{9B6FCA67-1FA0-46E0-B1C8-D66B6C064E93}" type="presParOf" srcId="{2BAABD41-6667-4C6B-9697-A2C024A5B243}" destId="{50D3C7C9-CEBD-40AD-9637-9C291E71C677}" srcOrd="2" destOrd="0" presId="urn:microsoft.com/office/officeart/2008/layout/CircleAccentTimeline"/>
    <dgm:cxn modelId="{09B5710A-4CFC-4506-9BD7-BC00768CE5E2}" type="presParOf" srcId="{05831298-F574-4578-9670-3992BB4FAA6F}" destId="{5FFB684F-2940-4399-8848-045C41DEA058}" srcOrd="1" destOrd="0" presId="urn:microsoft.com/office/officeart/2008/layout/CircleAccentTimeline"/>
    <dgm:cxn modelId="{49AA7939-5342-432F-8DE8-F7C6BF045366}" type="presParOf" srcId="{05831298-F574-4578-9670-3992BB4FAA6F}" destId="{1235C1B7-BB48-49DB-A84C-46ED6467C012}" srcOrd="2" destOrd="0" presId="urn:microsoft.com/office/officeart/2008/layout/CircleAccentTimeline"/>
    <dgm:cxn modelId="{4D27A0AF-C5B1-4F9C-82EE-C5299FA8C128}" type="presParOf" srcId="{05831298-F574-4578-9670-3992BB4FAA6F}" destId="{62A7C341-B8A9-4042-8D6F-7BA42C4B2CB3}" srcOrd="3" destOrd="0" presId="urn:microsoft.com/office/officeart/2008/layout/CircleAccentTimeline"/>
    <dgm:cxn modelId="{17973394-5A3E-4934-A85B-3492C6D3676C}" type="presParOf" srcId="{62A7C341-B8A9-4042-8D6F-7BA42C4B2CB3}" destId="{523446A3-177D-429A-B690-C66CFEDE4EDC}" srcOrd="0" destOrd="0" presId="urn:microsoft.com/office/officeart/2008/layout/CircleAccentTimeline"/>
    <dgm:cxn modelId="{DD2E909C-4307-44FE-AC7C-9BD1C553DB4C}" type="presParOf" srcId="{62A7C341-B8A9-4042-8D6F-7BA42C4B2CB3}" destId="{6C79E7B0-97A6-4460-8558-B17D75C6AB2B}" srcOrd="1" destOrd="0" presId="urn:microsoft.com/office/officeart/2008/layout/CircleAccentTimeline"/>
    <dgm:cxn modelId="{7CC35478-A2DB-44A2-BC58-48EA7B7D02C3}" type="presParOf" srcId="{62A7C341-B8A9-4042-8D6F-7BA42C4B2CB3}" destId="{4752FFB7-FDAA-4427-A558-2F8C3C0B11EE}" srcOrd="2" destOrd="0" presId="urn:microsoft.com/office/officeart/2008/layout/CircleAccentTimeline"/>
    <dgm:cxn modelId="{D0979333-D33C-448C-8018-B8E27351969E}" type="presParOf" srcId="{05831298-F574-4578-9670-3992BB4FAA6F}" destId="{D189CF7C-3E03-409E-A67D-28623C3C9855}" srcOrd="4" destOrd="0" presId="urn:microsoft.com/office/officeart/2008/layout/CircleAccentTimeline"/>
    <dgm:cxn modelId="{061AC0DB-29BE-4D41-AFFB-10EF0DF361BB}" type="presParOf" srcId="{05831298-F574-4578-9670-3992BB4FAA6F}" destId="{23A46CDE-E092-4BD4-8885-974340F8FA06}" srcOrd="5" destOrd="0" presId="urn:microsoft.com/office/officeart/2008/layout/CircleAccentTimeline"/>
    <dgm:cxn modelId="{E69935A4-8110-41EE-B748-EB3E556F279C}" type="presParOf" srcId="{05831298-F574-4578-9670-3992BB4FAA6F}" destId="{73960381-0FFF-4152-B238-14EF12153572}" srcOrd="6" destOrd="0" presId="urn:microsoft.com/office/officeart/2008/layout/CircleAccentTimeline"/>
    <dgm:cxn modelId="{6151EC4F-6452-4FFF-851A-B54B53B55FFF}" type="presParOf" srcId="{05831298-F574-4578-9670-3992BB4FAA6F}" destId="{FB08A312-E567-4264-A221-0BC10358C8CD}" srcOrd="7" destOrd="0" presId="urn:microsoft.com/office/officeart/2008/layout/CircleAccentTimeline"/>
    <dgm:cxn modelId="{0FC8F07F-41FB-4CD5-8253-81D618AB1CBD}" type="presParOf" srcId="{FB08A312-E567-4264-A221-0BC10358C8CD}" destId="{2FE57A38-9232-486B-A662-F37AE1A2AE93}" srcOrd="0" destOrd="0" presId="urn:microsoft.com/office/officeart/2008/layout/CircleAccentTimeline"/>
    <dgm:cxn modelId="{87DF290A-250B-4BC6-801A-9FCB91C3A03E}" type="presParOf" srcId="{FB08A312-E567-4264-A221-0BC10358C8CD}" destId="{FB7B0F42-E2FA-4875-BFDB-227BC17BD254}" srcOrd="1" destOrd="0" presId="urn:microsoft.com/office/officeart/2008/layout/CircleAccentTimeline"/>
    <dgm:cxn modelId="{FC02D3BB-3F0D-4F29-9A25-886CB955290A}" type="presParOf" srcId="{FB08A312-E567-4264-A221-0BC10358C8CD}" destId="{F2B25BAE-8CDE-4E7F-B2A0-960C3F8069EF}" srcOrd="2" destOrd="0" presId="urn:microsoft.com/office/officeart/2008/layout/CircleAccentTimeline"/>
    <dgm:cxn modelId="{92D29ADA-2CA1-456B-B933-B33AC41BA7E9}" type="presParOf" srcId="{05831298-F574-4578-9670-3992BB4FAA6F}" destId="{B29E093F-B7E4-4E1F-855F-90D15E1522DA}" srcOrd="8" destOrd="0" presId="urn:microsoft.com/office/officeart/2008/layout/CircleAccentTimeline"/>
    <dgm:cxn modelId="{CCCE1E4F-F048-4039-94AF-69FAA5F0FF6A}" type="presParOf" srcId="{05831298-F574-4578-9670-3992BB4FAA6F}" destId="{B917DD34-9CAB-4853-93D7-D18E59BDC2EA}" srcOrd="9" destOrd="0" presId="urn:microsoft.com/office/officeart/2008/layout/CircleAccentTimeline"/>
    <dgm:cxn modelId="{4C70B5ED-05BA-4299-B550-B03E17E482BD}" type="presParOf" srcId="{05831298-F574-4578-9670-3992BB4FAA6F}" destId="{709DCF72-DC9C-4512-BD6F-1E4F72B6FEA0}" srcOrd="10" destOrd="0" presId="urn:microsoft.com/office/officeart/2008/layout/CircleAccentTimeline"/>
    <dgm:cxn modelId="{DA962DA3-AE27-45AF-A029-C964DD3F16BC}" type="presParOf" srcId="{709DCF72-DC9C-4512-BD6F-1E4F72B6FEA0}" destId="{A10D8D44-370B-4667-89D6-04CAA289BA04}" srcOrd="0" destOrd="0" presId="urn:microsoft.com/office/officeart/2008/layout/CircleAccentTimeline"/>
    <dgm:cxn modelId="{B43809B5-6EEC-465A-85FE-60B4F56C4716}" type="presParOf" srcId="{709DCF72-DC9C-4512-BD6F-1E4F72B6FEA0}" destId="{8D67E61E-1335-4617-8D70-5AE51C617457}" srcOrd="1" destOrd="0" presId="urn:microsoft.com/office/officeart/2008/layout/CircleAccentTimeline"/>
    <dgm:cxn modelId="{A4CA696C-D140-45B4-A787-28CC074F82A5}" type="presParOf" srcId="{709DCF72-DC9C-4512-BD6F-1E4F72B6FEA0}" destId="{14E784D6-F7E0-4A5F-BD38-9B7187B362E6}" srcOrd="2" destOrd="0" presId="urn:microsoft.com/office/officeart/2008/layout/CircleAccentTimeline"/>
    <dgm:cxn modelId="{459B7542-A67C-4A9B-A463-DC5547097AB6}" type="presParOf" srcId="{05831298-F574-4578-9670-3992BB4FAA6F}" destId="{4E06BCB9-4A63-4E17-AA01-99D65457B93B}" srcOrd="11" destOrd="0" presId="urn:microsoft.com/office/officeart/2008/layout/CircleAccentTimeline"/>
    <dgm:cxn modelId="{E627283B-1163-4CB8-AF06-18ED4D659D65}" type="presParOf" srcId="{05831298-F574-4578-9670-3992BB4FAA6F}" destId="{89604FDB-9710-400A-B4E5-F6B179520D2A}" srcOrd="12" destOrd="0" presId="urn:microsoft.com/office/officeart/2008/layout/CircleAccentTimeline"/>
    <dgm:cxn modelId="{AF6DD133-5BB4-4BA6-A328-AD540A0EEB1E}" type="presParOf" srcId="{05831298-F574-4578-9670-3992BB4FAA6F}" destId="{B365C976-CAA1-4F9C-BC6C-89F85DF8CCCD}" srcOrd="13" destOrd="0" presId="urn:microsoft.com/office/officeart/2008/layout/CircleAccentTimeline"/>
    <dgm:cxn modelId="{A32AA6E3-611D-4CE9-9A65-557D5CC6E0D0}" type="presParOf" srcId="{05831298-F574-4578-9670-3992BB4FAA6F}" destId="{B5C93568-8DE0-4137-9037-80E91940AE03}" srcOrd="14" destOrd="0" presId="urn:microsoft.com/office/officeart/2008/layout/CircleAccentTimeline"/>
    <dgm:cxn modelId="{690D4B93-E136-4A0C-97BA-D96B8A212852}" type="presParOf" srcId="{B5C93568-8DE0-4137-9037-80E91940AE03}" destId="{13BB187B-1B26-4CE3-8DFC-051478FFC9D6}" srcOrd="0" destOrd="0" presId="urn:microsoft.com/office/officeart/2008/layout/CircleAccentTimeline"/>
    <dgm:cxn modelId="{123BE3E1-97E6-4191-B8D0-C6331D9F0CDB}" type="presParOf" srcId="{B5C93568-8DE0-4137-9037-80E91940AE03}" destId="{35B4CB79-5366-463C-8CE7-405466CB8365}" srcOrd="1" destOrd="0" presId="urn:microsoft.com/office/officeart/2008/layout/CircleAccentTimeline"/>
    <dgm:cxn modelId="{3986177D-5E05-42CD-B066-91FA2546E6E9}" type="presParOf" srcId="{B5C93568-8DE0-4137-9037-80E91940AE03}" destId="{218CAEF8-217B-43DC-B6D0-600D57571C67}" srcOrd="2" destOrd="0" presId="urn:microsoft.com/office/officeart/2008/layout/CircleAccentTimeline"/>
    <dgm:cxn modelId="{D9D34238-D399-46C5-934B-AA26B0361AA1}" type="presParOf" srcId="{05831298-F574-4578-9670-3992BB4FAA6F}" destId="{26C4DF99-508F-4CDF-8BB7-740CDCA7DBE1}" srcOrd="15" destOrd="0" presId="urn:microsoft.com/office/officeart/2008/layout/CircleAccentTimeline"/>
    <dgm:cxn modelId="{7E3698E8-BEFB-417B-807C-F3D827763A4F}" type="presParOf" srcId="{05831298-F574-4578-9670-3992BB4FAA6F}" destId="{C80FD855-28B3-4BEA-9F3F-943736E796D9}" srcOrd="16" destOrd="0" presId="urn:microsoft.com/office/officeart/2008/layout/CircleAccentTimeline"/>
    <dgm:cxn modelId="{F4AAC8D8-E3D3-4C1D-9E7C-16187B53E3B9}" type="presParOf" srcId="{05831298-F574-4578-9670-3992BB4FAA6F}" destId="{AEFE75E3-C935-4FD1-9409-61FF630380B3}" srcOrd="17" destOrd="0" presId="urn:microsoft.com/office/officeart/2008/layout/CircleAccentTimeline"/>
    <dgm:cxn modelId="{1D133646-88C9-4D96-886E-A7F4E7EDB95B}" type="presParOf" srcId="{AEFE75E3-C935-4FD1-9409-61FF630380B3}" destId="{3EC85B4D-864C-4F00-84E7-349743EA747C}" srcOrd="0" destOrd="0" presId="urn:microsoft.com/office/officeart/2008/layout/CircleAccentTimeline"/>
    <dgm:cxn modelId="{A4178E97-C0C8-4466-81CF-0FDEC5DEE9E0}" type="presParOf" srcId="{AEFE75E3-C935-4FD1-9409-61FF630380B3}" destId="{8D5BBCCA-D9E3-4948-9496-EFD571BF24C5}" srcOrd="1" destOrd="0" presId="urn:microsoft.com/office/officeart/2008/layout/CircleAccentTimeline"/>
    <dgm:cxn modelId="{2D47FB1A-C473-482D-9456-DB3BCA7A0477}" type="presParOf" srcId="{AEFE75E3-C935-4FD1-9409-61FF630380B3}" destId="{DF81E56D-76E3-469A-88D8-8E4DA5F0853A}" srcOrd="2" destOrd="0" presId="urn:microsoft.com/office/officeart/2008/layout/CircleAccentTimeline"/>
    <dgm:cxn modelId="{F0497EE9-F626-40C4-8B08-2AD0AF502DE5}" type="presParOf" srcId="{05831298-F574-4578-9670-3992BB4FAA6F}" destId="{C3D4E6F1-91A9-4EC0-A438-5C8C6D0304C0}" srcOrd="18" destOrd="0" presId="urn:microsoft.com/office/officeart/2008/layout/CircleAccentTimeline"/>
    <dgm:cxn modelId="{7B842681-EEF1-48F8-B2FF-9D05EC5ACBFA}" type="presParOf" srcId="{05831298-F574-4578-9670-3992BB4FAA6F}" destId="{BB59A23B-A66B-463B-9459-BDFAD06817C8}" srcOrd="19" destOrd="0" presId="urn:microsoft.com/office/officeart/2008/layout/CircleAccentTimeline"/>
    <dgm:cxn modelId="{12DDDB7F-E22F-4636-8F68-F2DC55D7602E}" type="presParOf" srcId="{05831298-F574-4578-9670-3992BB4FAA6F}" destId="{E6D4895B-D253-4373-BC02-8076E93E2A90}" srcOrd="20" destOrd="0" presId="urn:microsoft.com/office/officeart/2008/layout/CircleAccentTimeline"/>
    <dgm:cxn modelId="{7AE79B50-A5D0-4753-9CAC-5B3EE7F78D30}" type="presParOf" srcId="{E6D4895B-D253-4373-BC02-8076E93E2A90}" destId="{65588782-82AE-4229-9191-22339AA38038}" srcOrd="0" destOrd="0" presId="urn:microsoft.com/office/officeart/2008/layout/CircleAccentTimeline"/>
    <dgm:cxn modelId="{5EEBE811-F610-46EA-AF03-91137DC9CECB}" type="presParOf" srcId="{E6D4895B-D253-4373-BC02-8076E93E2A90}" destId="{5D9E4502-4141-4D46-BA3C-C13101159F82}" srcOrd="1" destOrd="0" presId="urn:microsoft.com/office/officeart/2008/layout/CircleAccentTimeline"/>
    <dgm:cxn modelId="{E97CA290-AA8E-4400-A417-EDC41E6472C0}" type="presParOf" srcId="{E6D4895B-D253-4373-BC02-8076E93E2A90}" destId="{BCE38C39-62E9-410C-9ECC-B9A0378B52E5}" srcOrd="2" destOrd="0" presId="urn:microsoft.com/office/officeart/2008/layout/CircleAccentTimeline"/>
    <dgm:cxn modelId="{153892CD-BE25-4C5D-B0B3-33F5E72EAEB2}" type="presParOf" srcId="{05831298-F574-4578-9670-3992BB4FAA6F}" destId="{F39E3892-3A26-488E-B2C3-16A004333FA7}" srcOrd="21" destOrd="0" presId="urn:microsoft.com/office/officeart/2008/layout/CircleAccentTimeline"/>
    <dgm:cxn modelId="{90500016-F682-45E6-959C-56B6F8D8EE98}" type="presParOf" srcId="{05831298-F574-4578-9670-3992BB4FAA6F}" destId="{5A9FA559-AD8B-4FD7-8A09-4D2B460A8271}" srcOrd="22" destOrd="0" presId="urn:microsoft.com/office/officeart/2008/layout/CircleAccentTimeline"/>
    <dgm:cxn modelId="{80258138-760C-4DCE-814B-3714CCA986C9}" type="presParOf" srcId="{05831298-F574-4578-9670-3992BB4FAA6F}" destId="{E82086C2-E9DB-4959-92C1-E8DBBCF7829E}" srcOrd="23" destOrd="0" presId="urn:microsoft.com/office/officeart/2008/layout/CircleAccentTimeline"/>
    <dgm:cxn modelId="{772FEB72-2CAD-448F-98EA-A8F49FA6143D}" type="presParOf" srcId="{05831298-F574-4578-9670-3992BB4FAA6F}" destId="{3E319A65-02B2-4E40-AF1D-EB86E1F20F5E}" srcOrd="24" destOrd="0" presId="urn:microsoft.com/office/officeart/2008/layout/CircleAccentTimeline"/>
    <dgm:cxn modelId="{A0945F51-4038-4D65-973A-175A9892ABE8}" type="presParOf" srcId="{3E319A65-02B2-4E40-AF1D-EB86E1F20F5E}" destId="{458C4752-FE40-4774-9187-2AA40D20B20C}" srcOrd="0" destOrd="0" presId="urn:microsoft.com/office/officeart/2008/layout/CircleAccentTimeline"/>
    <dgm:cxn modelId="{516A9BCB-B15C-40CB-9FBA-4526E59751AE}" type="presParOf" srcId="{3E319A65-02B2-4E40-AF1D-EB86E1F20F5E}" destId="{B5DCF8A3-703A-4CE3-BC15-4FBE99AC2A55}" srcOrd="1" destOrd="0" presId="urn:microsoft.com/office/officeart/2008/layout/CircleAccentTimeline"/>
    <dgm:cxn modelId="{EF7AAB91-1404-4F97-BF8D-4B05A3C94CAB}" type="presParOf" srcId="{3E319A65-02B2-4E40-AF1D-EB86E1F20F5E}" destId="{CB7AD049-6503-4665-AF13-B6AA6BE25423}" srcOrd="2" destOrd="0" presId="urn:microsoft.com/office/officeart/2008/layout/CircleAccentTimeline"/>
    <dgm:cxn modelId="{8D1CB71A-77F9-427C-A35F-AA9F008FC543}" type="presParOf" srcId="{05831298-F574-4578-9670-3992BB4FAA6F}" destId="{5491178C-AD6A-4B87-8CBA-786EDC9507E5}" srcOrd="25" destOrd="0" presId="urn:microsoft.com/office/officeart/2008/layout/CircleAccentTimeline"/>
    <dgm:cxn modelId="{A4E41B7E-2E6E-447F-8147-8EA1DFDFAF2F}" type="presParOf" srcId="{05831298-F574-4578-9670-3992BB4FAA6F}" destId="{90457096-1589-4587-95F3-7358F431BB75}" srcOrd="26" destOrd="0" presId="urn:microsoft.com/office/officeart/2008/layout/CircleAccentTimeline"/>
    <dgm:cxn modelId="{C17ACE7D-6EFA-4E27-9E36-872399B29DD7}" type="presParOf" srcId="{05831298-F574-4578-9670-3992BB4FAA6F}" destId="{B240564B-C865-41BD-A071-434AEE825675}" srcOrd="27" destOrd="0" presId="urn:microsoft.com/office/officeart/2008/layout/CircleAccentTimeline"/>
    <dgm:cxn modelId="{319C7C30-E597-437C-82DC-6F74982DC294}" type="presParOf" srcId="{B240564B-C865-41BD-A071-434AEE825675}" destId="{822A5082-CDAF-49CC-89C0-08C231BCD0D2}" srcOrd="0" destOrd="0" presId="urn:microsoft.com/office/officeart/2008/layout/CircleAccentTimeline"/>
    <dgm:cxn modelId="{C277F60E-EA5E-42AA-966B-4E6D19EBD5EC}" type="presParOf" srcId="{B240564B-C865-41BD-A071-434AEE825675}" destId="{B7FE86F6-23F5-4DD7-8A26-DCB104F99034}" srcOrd="1" destOrd="0" presId="urn:microsoft.com/office/officeart/2008/layout/CircleAccentTimeline"/>
    <dgm:cxn modelId="{BE610867-3EBA-4D0F-B28B-230DAA1987AE}" type="presParOf" srcId="{B240564B-C865-41BD-A071-434AEE825675}" destId="{A8C2F9A4-4979-46C9-98D5-10EC57AB9F70}" srcOrd="2" destOrd="0" presId="urn:microsoft.com/office/officeart/2008/layout/CircleAccentTimeline"/>
    <dgm:cxn modelId="{5260101F-F42D-46FE-B3A2-8425288F695D}" type="presParOf" srcId="{05831298-F574-4578-9670-3992BB4FAA6F}" destId="{EEF03B65-8C7B-4804-91D6-3ABEE817DFE5}" srcOrd="28" destOrd="0" presId="urn:microsoft.com/office/officeart/2008/layout/CircleAccentTimeline"/>
    <dgm:cxn modelId="{C6D1F3C9-C399-487B-975B-A7CA06AA2DC0}" type="presParOf" srcId="{05831298-F574-4578-9670-3992BB4FAA6F}" destId="{918872D8-80C5-45A6-8172-F17F2E06EEA6}" srcOrd="29" destOrd="0" presId="urn:microsoft.com/office/officeart/2008/layout/CircleAccentTimeline"/>
    <dgm:cxn modelId="{BE87895F-386C-45E5-A550-FC639376B8DE}" type="presParOf" srcId="{05831298-F574-4578-9670-3992BB4FAA6F}" destId="{F21AE8D0-5AB1-4D15-8846-F22A5EEC63B4}" srcOrd="30" destOrd="0" presId="urn:microsoft.com/office/officeart/2008/layout/CircleAccentTimeline"/>
    <dgm:cxn modelId="{113D5B11-8292-490A-AA88-E0DDACC469D4}" type="presParOf" srcId="{05831298-F574-4578-9670-3992BB4FAA6F}" destId="{A427216A-67DE-47D6-8AB5-B03E112D0C3A}" srcOrd="31" destOrd="0" presId="urn:microsoft.com/office/officeart/2008/layout/CircleAccentTimeline"/>
    <dgm:cxn modelId="{61728B6C-E74D-4139-A2E3-212FE22AF004}" type="presParOf" srcId="{A427216A-67DE-47D6-8AB5-B03E112D0C3A}" destId="{A2054E46-4DF0-4193-8B49-57131C1D8E16}" srcOrd="0" destOrd="0" presId="urn:microsoft.com/office/officeart/2008/layout/CircleAccentTimeline"/>
    <dgm:cxn modelId="{30B5202C-4D55-492D-B3F6-8615BCC3A4D4}" type="presParOf" srcId="{A427216A-67DE-47D6-8AB5-B03E112D0C3A}" destId="{15422AC6-86CF-4C00-BC8F-E1BB5827407F}" srcOrd="1" destOrd="0" presId="urn:microsoft.com/office/officeart/2008/layout/CircleAccentTimeline"/>
    <dgm:cxn modelId="{DF456731-AF3D-4FBC-8DF0-8FCE61169020}" type="presParOf" srcId="{A427216A-67DE-47D6-8AB5-B03E112D0C3A}" destId="{50F269F5-60D2-45F7-93B5-65404DEA579D}" srcOrd="2" destOrd="0" presId="urn:microsoft.com/office/officeart/2008/layout/CircleAccentTimeline"/>
    <dgm:cxn modelId="{472CEA29-A4CE-4C2C-A302-70E464C2A7DF}" type="presParOf" srcId="{05831298-F574-4578-9670-3992BB4FAA6F}" destId="{B4D2DA7D-6B41-4B52-A4A0-F219242EC3C3}" srcOrd="32" destOrd="0" presId="urn:microsoft.com/office/officeart/2008/layout/CircleAccentTimeline"/>
    <dgm:cxn modelId="{8C6B814C-AE9C-45F0-A253-76B8034671DA}" type="presParOf" srcId="{05831298-F574-4578-9670-3992BB4FAA6F}" destId="{AA5E30F1-2286-4BD7-B508-A5C2B8041D62}" srcOrd="3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FC0E-3559-4F15-89BD-2871D409DBB7}">
      <dsp:nvSpPr>
        <dsp:cNvPr id="0" name=""/>
        <dsp:cNvSpPr/>
      </dsp:nvSpPr>
      <dsp:spPr>
        <a:xfrm>
          <a:off x="3603" y="0"/>
          <a:ext cx="3466791" cy="381642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God </a:t>
          </a:r>
          <a:r>
            <a:rPr lang="nl-BE" sz="3200" kern="1200" dirty="0" err="1"/>
            <a:t>vs</a:t>
          </a:r>
          <a:r>
            <a:rPr lang="nl-BE" sz="3200" kern="1200" dirty="0"/>
            <a:t> goden</a:t>
          </a:r>
          <a:br>
            <a:rPr lang="nl-BE" sz="3200" kern="1200" dirty="0"/>
          </a:br>
          <a:r>
            <a:rPr lang="nl-BE" sz="3200" kern="1200" dirty="0"/>
            <a:t>(1-7)</a:t>
          </a:r>
          <a:endParaRPr lang="nl-NL" sz="3200" kern="1200" dirty="0"/>
        </a:p>
      </dsp:txBody>
      <dsp:txXfrm>
        <a:off x="3603" y="0"/>
        <a:ext cx="3466791" cy="1144927"/>
      </dsp:txXfrm>
    </dsp:sp>
    <dsp:sp modelId="{6CCDD36C-4BDD-4305-B266-0E3702641CEB}">
      <dsp:nvSpPr>
        <dsp:cNvPr id="0" name=""/>
        <dsp:cNvSpPr/>
      </dsp:nvSpPr>
      <dsp:spPr>
        <a:xfrm>
          <a:off x="350283" y="1147256"/>
          <a:ext cx="2773433" cy="31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Inleiding (1)</a:t>
          </a:r>
        </a:p>
      </dsp:txBody>
      <dsp:txXfrm>
        <a:off x="359436" y="1156409"/>
        <a:ext cx="2755127" cy="294200"/>
      </dsp:txXfrm>
    </dsp:sp>
    <dsp:sp modelId="{7D057CCE-F6AE-4B24-9DB5-9D2EED9951C0}">
      <dsp:nvSpPr>
        <dsp:cNvPr id="0" name=""/>
        <dsp:cNvSpPr/>
      </dsp:nvSpPr>
      <dsp:spPr>
        <a:xfrm>
          <a:off x="350283" y="1507841"/>
          <a:ext cx="2773433" cy="31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A - Droombeeld van rijken (2)</a:t>
          </a:r>
          <a:endParaRPr lang="nl-NL" sz="1600" kern="1200" dirty="0"/>
        </a:p>
      </dsp:txBody>
      <dsp:txXfrm>
        <a:off x="359436" y="1516994"/>
        <a:ext cx="2755127" cy="294200"/>
      </dsp:txXfrm>
    </dsp:sp>
    <dsp:sp modelId="{82E89EFD-2519-4D3C-B573-1DFEAA0A0D14}">
      <dsp:nvSpPr>
        <dsp:cNvPr id="0" name=""/>
        <dsp:cNvSpPr/>
      </dsp:nvSpPr>
      <dsp:spPr>
        <a:xfrm>
          <a:off x="350283" y="1868426"/>
          <a:ext cx="2773433" cy="31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B - Beeld en vuuroven (3)</a:t>
          </a:r>
          <a:endParaRPr lang="nl-NL" sz="1600" kern="1200" dirty="0"/>
        </a:p>
      </dsp:txBody>
      <dsp:txXfrm>
        <a:off x="359436" y="1877579"/>
        <a:ext cx="2755127" cy="294200"/>
      </dsp:txXfrm>
    </dsp:sp>
    <dsp:sp modelId="{00A00843-75F8-4CC1-9161-D5CD616D0E58}">
      <dsp:nvSpPr>
        <dsp:cNvPr id="0" name=""/>
        <dsp:cNvSpPr/>
      </dsp:nvSpPr>
      <dsp:spPr>
        <a:xfrm>
          <a:off x="350283" y="2229011"/>
          <a:ext cx="2773433" cy="31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C - </a:t>
          </a:r>
          <a:r>
            <a:rPr lang="nl-BE" sz="1600" kern="1200" dirty="0" err="1"/>
            <a:t>Nebu’s</a:t>
          </a:r>
          <a:r>
            <a:rPr lang="nl-BE" sz="1600" kern="1200" dirty="0"/>
            <a:t> hoogmoed (4)</a:t>
          </a:r>
          <a:endParaRPr lang="nl-NL" sz="1600" kern="1200" dirty="0"/>
        </a:p>
      </dsp:txBody>
      <dsp:txXfrm>
        <a:off x="359436" y="2238164"/>
        <a:ext cx="2755127" cy="294200"/>
      </dsp:txXfrm>
    </dsp:sp>
    <dsp:sp modelId="{F8DB6020-DBBA-442D-A648-3ABBE91350B8}">
      <dsp:nvSpPr>
        <dsp:cNvPr id="0" name=""/>
        <dsp:cNvSpPr/>
      </dsp:nvSpPr>
      <dsp:spPr>
        <a:xfrm>
          <a:off x="350283" y="2589596"/>
          <a:ext cx="2773433" cy="31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C’ - </a:t>
          </a:r>
          <a:r>
            <a:rPr lang="nl-BE" sz="1600" kern="1200" dirty="0" err="1"/>
            <a:t>Belsazars</a:t>
          </a:r>
          <a:r>
            <a:rPr lang="nl-BE" sz="1600" kern="1200" dirty="0"/>
            <a:t> hoogmoed (5)</a:t>
          </a:r>
          <a:endParaRPr lang="nl-NL" sz="1600" kern="1200" dirty="0"/>
        </a:p>
      </dsp:txBody>
      <dsp:txXfrm>
        <a:off x="359436" y="2598749"/>
        <a:ext cx="2755127" cy="294200"/>
      </dsp:txXfrm>
    </dsp:sp>
    <dsp:sp modelId="{08D3B256-0558-4311-8BAD-97811784563C}">
      <dsp:nvSpPr>
        <dsp:cNvPr id="0" name=""/>
        <dsp:cNvSpPr/>
      </dsp:nvSpPr>
      <dsp:spPr>
        <a:xfrm>
          <a:off x="350283" y="2950181"/>
          <a:ext cx="2773433" cy="31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B’ - Leeuwenkuil (6)</a:t>
          </a:r>
          <a:endParaRPr lang="nl-NL" sz="1600" kern="1200" dirty="0"/>
        </a:p>
      </dsp:txBody>
      <dsp:txXfrm>
        <a:off x="359436" y="2959334"/>
        <a:ext cx="2755127" cy="294200"/>
      </dsp:txXfrm>
    </dsp:sp>
    <dsp:sp modelId="{D2B1B6AD-E160-4176-B294-70ED08EBAE88}">
      <dsp:nvSpPr>
        <dsp:cNvPr id="0" name=""/>
        <dsp:cNvSpPr/>
      </dsp:nvSpPr>
      <dsp:spPr>
        <a:xfrm>
          <a:off x="350283" y="3310766"/>
          <a:ext cx="2773433" cy="3125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A’ -Visioen van rijken (7)</a:t>
          </a:r>
          <a:endParaRPr lang="nl-NL" sz="1600" kern="1200" dirty="0"/>
        </a:p>
      </dsp:txBody>
      <dsp:txXfrm>
        <a:off x="359436" y="3319919"/>
        <a:ext cx="2755127" cy="294200"/>
      </dsp:txXfrm>
    </dsp:sp>
    <dsp:sp modelId="{EACC2843-B522-4A32-8FAA-9EC982D38D93}">
      <dsp:nvSpPr>
        <dsp:cNvPr id="0" name=""/>
        <dsp:cNvSpPr/>
      </dsp:nvSpPr>
      <dsp:spPr>
        <a:xfrm>
          <a:off x="3730404" y="0"/>
          <a:ext cx="3466791" cy="381642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Gods woonplaats</a:t>
          </a:r>
          <a:br>
            <a:rPr lang="nl-BE" sz="3200" kern="1200" dirty="0"/>
          </a:br>
          <a:r>
            <a:rPr lang="nl-BE" sz="3200" kern="1200" dirty="0"/>
            <a:t>(8-12)</a:t>
          </a:r>
          <a:endParaRPr lang="nl-NL" sz="3200" kern="1200" dirty="0"/>
        </a:p>
      </dsp:txBody>
      <dsp:txXfrm>
        <a:off x="3730404" y="0"/>
        <a:ext cx="3466791" cy="1144927"/>
      </dsp:txXfrm>
    </dsp:sp>
    <dsp:sp modelId="{53BEE2A8-F198-4D8F-96B2-8DE37AEEFBFE}">
      <dsp:nvSpPr>
        <dsp:cNvPr id="0" name=""/>
        <dsp:cNvSpPr/>
      </dsp:nvSpPr>
      <dsp:spPr>
        <a:xfrm>
          <a:off x="4077083" y="1145253"/>
          <a:ext cx="2773433" cy="749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Griekse aanvallen op de woonplaats (8)</a:t>
          </a:r>
          <a:endParaRPr lang="nl-NL" sz="1600" kern="1200" dirty="0"/>
        </a:p>
      </dsp:txBody>
      <dsp:txXfrm>
        <a:off x="4099043" y="1167213"/>
        <a:ext cx="2729513" cy="705854"/>
      </dsp:txXfrm>
    </dsp:sp>
    <dsp:sp modelId="{7EFA4161-CA0C-4C86-AF33-A6EBC5BCB6DF}">
      <dsp:nvSpPr>
        <dsp:cNvPr id="0" name=""/>
        <dsp:cNvSpPr/>
      </dsp:nvSpPr>
      <dsp:spPr>
        <a:xfrm>
          <a:off x="4077083" y="2010377"/>
          <a:ext cx="2773433" cy="749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70 jaarweken van herstel van de woonplaats (9)</a:t>
          </a:r>
          <a:endParaRPr lang="nl-NL" sz="1600" kern="1200" dirty="0"/>
        </a:p>
      </dsp:txBody>
      <dsp:txXfrm>
        <a:off x="4099043" y="2032337"/>
        <a:ext cx="2729513" cy="705854"/>
      </dsp:txXfrm>
    </dsp:sp>
    <dsp:sp modelId="{7D2C4596-6997-4142-AF58-63107A385EBD}">
      <dsp:nvSpPr>
        <dsp:cNvPr id="0" name=""/>
        <dsp:cNvSpPr/>
      </dsp:nvSpPr>
      <dsp:spPr>
        <a:xfrm>
          <a:off x="4077083" y="2875502"/>
          <a:ext cx="2773433" cy="749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Strijd en bevrijding van de woonplaats (10-12)</a:t>
          </a:r>
          <a:endParaRPr lang="nl-NL" sz="1600" kern="1200" dirty="0"/>
        </a:p>
      </dsp:txBody>
      <dsp:txXfrm>
        <a:off x="4099043" y="2897462"/>
        <a:ext cx="2729513" cy="705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DE7E5-7787-4D0A-826A-3B7B95E9F771}">
      <dsp:nvSpPr>
        <dsp:cNvPr id="0" name=""/>
        <dsp:cNvSpPr/>
      </dsp:nvSpPr>
      <dsp:spPr>
        <a:xfrm>
          <a:off x="1825007" y="708444"/>
          <a:ext cx="587640" cy="587640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CB97E-BFF6-440A-BAF0-398E414BCFCE}">
      <dsp:nvSpPr>
        <dsp:cNvPr id="0" name=""/>
        <dsp:cNvSpPr/>
      </dsp:nvSpPr>
      <dsp:spPr>
        <a:xfrm rot="17700000">
          <a:off x="2032066" y="229397"/>
          <a:ext cx="730502" cy="352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Laatste jaarweek</a:t>
          </a:r>
          <a:endParaRPr lang="nl-NL" sz="1100" kern="1200" dirty="0"/>
        </a:p>
      </dsp:txBody>
      <dsp:txXfrm>
        <a:off x="2032066" y="229397"/>
        <a:ext cx="730502" cy="352045"/>
      </dsp:txXfrm>
    </dsp:sp>
    <dsp:sp modelId="{523446A3-177D-429A-B690-C66CFEDE4EDC}">
      <dsp:nvSpPr>
        <dsp:cNvPr id="0" name=""/>
        <dsp:cNvSpPr/>
      </dsp:nvSpPr>
      <dsp:spPr>
        <a:xfrm>
          <a:off x="2456958" y="708444"/>
          <a:ext cx="587640" cy="587640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9E7B0-97A6-4460-8558-B17D75C6AB2B}">
      <dsp:nvSpPr>
        <dsp:cNvPr id="0" name=""/>
        <dsp:cNvSpPr/>
      </dsp:nvSpPr>
      <dsp:spPr>
        <a:xfrm rot="17700000">
          <a:off x="2664016" y="229397"/>
          <a:ext cx="730502" cy="352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1260</a:t>
          </a:r>
          <a:endParaRPr lang="nl-NL" sz="1100" kern="1200" dirty="0"/>
        </a:p>
      </dsp:txBody>
      <dsp:txXfrm>
        <a:off x="2664016" y="229397"/>
        <a:ext cx="730502" cy="352045"/>
      </dsp:txXfrm>
    </dsp:sp>
    <dsp:sp modelId="{2FE57A38-9232-486B-A662-F37AE1A2AE93}">
      <dsp:nvSpPr>
        <dsp:cNvPr id="0" name=""/>
        <dsp:cNvSpPr/>
      </dsp:nvSpPr>
      <dsp:spPr>
        <a:xfrm>
          <a:off x="3088862" y="849753"/>
          <a:ext cx="305022" cy="305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B0F42-E2FA-4875-BFDB-227BC17BD254}">
      <dsp:nvSpPr>
        <dsp:cNvPr id="0" name=""/>
        <dsp:cNvSpPr/>
      </dsp:nvSpPr>
      <dsp:spPr>
        <a:xfrm rot="17700000">
          <a:off x="2727604" y="1274297"/>
          <a:ext cx="631919" cy="3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A</a:t>
          </a:r>
          <a:endParaRPr lang="nl-NL" sz="1100" kern="1200" dirty="0"/>
        </a:p>
      </dsp:txBody>
      <dsp:txXfrm>
        <a:off x="2727604" y="1274297"/>
        <a:ext cx="631919" cy="304687"/>
      </dsp:txXfrm>
    </dsp:sp>
    <dsp:sp modelId="{F2B25BAE-8CDE-4E7F-B2A0-960C3F8069EF}">
      <dsp:nvSpPr>
        <dsp:cNvPr id="0" name=""/>
        <dsp:cNvSpPr/>
      </dsp:nvSpPr>
      <dsp:spPr>
        <a:xfrm rot="17700000">
          <a:off x="3123223" y="425545"/>
          <a:ext cx="631919" cy="3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D8D44-370B-4667-89D6-04CAA289BA04}">
      <dsp:nvSpPr>
        <dsp:cNvPr id="0" name=""/>
        <dsp:cNvSpPr/>
      </dsp:nvSpPr>
      <dsp:spPr>
        <a:xfrm>
          <a:off x="3438148" y="708444"/>
          <a:ext cx="587640" cy="587640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7E61E-1335-4617-8D70-5AE51C617457}">
      <dsp:nvSpPr>
        <dsp:cNvPr id="0" name=""/>
        <dsp:cNvSpPr/>
      </dsp:nvSpPr>
      <dsp:spPr>
        <a:xfrm rot="17700000">
          <a:off x="3645206" y="229397"/>
          <a:ext cx="730502" cy="352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1260</a:t>
          </a:r>
          <a:endParaRPr lang="nl-NL" sz="1100" kern="1200" dirty="0"/>
        </a:p>
      </dsp:txBody>
      <dsp:txXfrm>
        <a:off x="3645206" y="229397"/>
        <a:ext cx="730502" cy="352045"/>
      </dsp:txXfrm>
    </dsp:sp>
    <dsp:sp modelId="{13BB187B-1B26-4CE3-8DFC-051478FFC9D6}">
      <dsp:nvSpPr>
        <dsp:cNvPr id="0" name=""/>
        <dsp:cNvSpPr/>
      </dsp:nvSpPr>
      <dsp:spPr>
        <a:xfrm>
          <a:off x="4070052" y="849753"/>
          <a:ext cx="305022" cy="305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4CB79-5366-463C-8CE7-405466CB8365}">
      <dsp:nvSpPr>
        <dsp:cNvPr id="0" name=""/>
        <dsp:cNvSpPr/>
      </dsp:nvSpPr>
      <dsp:spPr>
        <a:xfrm rot="17700000">
          <a:off x="3708794" y="1274297"/>
          <a:ext cx="631919" cy="3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B</a:t>
          </a:r>
          <a:endParaRPr lang="nl-NL" sz="1100" kern="1200" dirty="0"/>
        </a:p>
      </dsp:txBody>
      <dsp:txXfrm>
        <a:off x="3708794" y="1274297"/>
        <a:ext cx="631919" cy="304687"/>
      </dsp:txXfrm>
    </dsp:sp>
    <dsp:sp modelId="{218CAEF8-217B-43DC-B6D0-600D57571C67}">
      <dsp:nvSpPr>
        <dsp:cNvPr id="0" name=""/>
        <dsp:cNvSpPr/>
      </dsp:nvSpPr>
      <dsp:spPr>
        <a:xfrm rot="17700000">
          <a:off x="4104413" y="425545"/>
          <a:ext cx="631919" cy="3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85B4D-864C-4F00-84E7-349743EA747C}">
      <dsp:nvSpPr>
        <dsp:cNvPr id="0" name=""/>
        <dsp:cNvSpPr/>
      </dsp:nvSpPr>
      <dsp:spPr>
        <a:xfrm>
          <a:off x="4419338" y="708444"/>
          <a:ext cx="587640" cy="587640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BBCCA-D9E3-4948-9496-EFD571BF24C5}">
      <dsp:nvSpPr>
        <dsp:cNvPr id="0" name=""/>
        <dsp:cNvSpPr/>
      </dsp:nvSpPr>
      <dsp:spPr>
        <a:xfrm rot="17700000">
          <a:off x="4626396" y="229397"/>
          <a:ext cx="730502" cy="352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Messiaanse </a:t>
          </a:r>
          <a:r>
            <a:rPr lang="nl-BE" sz="1100" kern="1200" dirty="0" err="1"/>
            <a:t>rjik</a:t>
          </a:r>
          <a:endParaRPr lang="nl-NL" sz="1100" kern="1200" dirty="0"/>
        </a:p>
      </dsp:txBody>
      <dsp:txXfrm>
        <a:off x="4626396" y="229397"/>
        <a:ext cx="730502" cy="352045"/>
      </dsp:txXfrm>
    </dsp:sp>
    <dsp:sp modelId="{65588782-82AE-4229-9191-22339AA38038}">
      <dsp:nvSpPr>
        <dsp:cNvPr id="0" name=""/>
        <dsp:cNvSpPr/>
      </dsp:nvSpPr>
      <dsp:spPr>
        <a:xfrm>
          <a:off x="5051288" y="708444"/>
          <a:ext cx="587640" cy="587640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E4502-4141-4D46-BA3C-C13101159F82}">
      <dsp:nvSpPr>
        <dsp:cNvPr id="0" name=""/>
        <dsp:cNvSpPr/>
      </dsp:nvSpPr>
      <dsp:spPr>
        <a:xfrm rot="17700000">
          <a:off x="5258346" y="229397"/>
          <a:ext cx="730502" cy="352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30d</a:t>
          </a:r>
          <a:endParaRPr lang="nl-NL" sz="1100" kern="1200" dirty="0"/>
        </a:p>
      </dsp:txBody>
      <dsp:txXfrm>
        <a:off x="5258346" y="229397"/>
        <a:ext cx="730502" cy="352045"/>
      </dsp:txXfrm>
    </dsp:sp>
    <dsp:sp modelId="{458C4752-FE40-4774-9187-2AA40D20B20C}">
      <dsp:nvSpPr>
        <dsp:cNvPr id="0" name=""/>
        <dsp:cNvSpPr/>
      </dsp:nvSpPr>
      <dsp:spPr>
        <a:xfrm>
          <a:off x="5683192" y="849753"/>
          <a:ext cx="305022" cy="305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CF8A3-703A-4CE3-BC15-4FBE99AC2A55}">
      <dsp:nvSpPr>
        <dsp:cNvPr id="0" name=""/>
        <dsp:cNvSpPr/>
      </dsp:nvSpPr>
      <dsp:spPr>
        <a:xfrm rot="17700000">
          <a:off x="5321935" y="1274297"/>
          <a:ext cx="631919" cy="3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C (1290)</a:t>
          </a:r>
          <a:endParaRPr lang="nl-NL" sz="1100" kern="1200" dirty="0"/>
        </a:p>
      </dsp:txBody>
      <dsp:txXfrm>
        <a:off x="5321935" y="1274297"/>
        <a:ext cx="631919" cy="304687"/>
      </dsp:txXfrm>
    </dsp:sp>
    <dsp:sp modelId="{CB7AD049-6503-4665-AF13-B6AA6BE25423}">
      <dsp:nvSpPr>
        <dsp:cNvPr id="0" name=""/>
        <dsp:cNvSpPr/>
      </dsp:nvSpPr>
      <dsp:spPr>
        <a:xfrm rot="17700000">
          <a:off x="5717554" y="425545"/>
          <a:ext cx="631919" cy="3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A5082-CDAF-49CC-89C0-08C231BCD0D2}">
      <dsp:nvSpPr>
        <dsp:cNvPr id="0" name=""/>
        <dsp:cNvSpPr/>
      </dsp:nvSpPr>
      <dsp:spPr>
        <a:xfrm>
          <a:off x="6032478" y="708444"/>
          <a:ext cx="587640" cy="587640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E86F6-23F5-4DD7-8A26-DCB104F99034}">
      <dsp:nvSpPr>
        <dsp:cNvPr id="0" name=""/>
        <dsp:cNvSpPr/>
      </dsp:nvSpPr>
      <dsp:spPr>
        <a:xfrm rot="17700000">
          <a:off x="6239536" y="229397"/>
          <a:ext cx="730502" cy="352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45d</a:t>
          </a:r>
          <a:endParaRPr lang="nl-NL" sz="1100" kern="1200" dirty="0"/>
        </a:p>
      </dsp:txBody>
      <dsp:txXfrm>
        <a:off x="6239536" y="229397"/>
        <a:ext cx="730502" cy="352045"/>
      </dsp:txXfrm>
    </dsp:sp>
    <dsp:sp modelId="{A2054E46-4DF0-4193-8B49-57131C1D8E16}">
      <dsp:nvSpPr>
        <dsp:cNvPr id="0" name=""/>
        <dsp:cNvSpPr/>
      </dsp:nvSpPr>
      <dsp:spPr>
        <a:xfrm>
          <a:off x="6664382" y="849753"/>
          <a:ext cx="305022" cy="305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22AC6-86CF-4C00-BC8F-E1BB5827407F}">
      <dsp:nvSpPr>
        <dsp:cNvPr id="0" name=""/>
        <dsp:cNvSpPr/>
      </dsp:nvSpPr>
      <dsp:spPr>
        <a:xfrm rot="17700000">
          <a:off x="6303124" y="1274297"/>
          <a:ext cx="631919" cy="3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D (1335)</a:t>
          </a:r>
          <a:endParaRPr lang="nl-NL" sz="1100" kern="1200" dirty="0"/>
        </a:p>
      </dsp:txBody>
      <dsp:txXfrm>
        <a:off x="6303124" y="1274297"/>
        <a:ext cx="631919" cy="304687"/>
      </dsp:txXfrm>
    </dsp:sp>
    <dsp:sp modelId="{50F269F5-60D2-45F7-93B5-65404DEA579D}">
      <dsp:nvSpPr>
        <dsp:cNvPr id="0" name=""/>
        <dsp:cNvSpPr/>
      </dsp:nvSpPr>
      <dsp:spPr>
        <a:xfrm rot="17700000">
          <a:off x="6698743" y="425545"/>
          <a:ext cx="631919" cy="3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154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698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482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88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655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467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14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646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468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81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46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29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Daniël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6D002-2D1D-53AF-2C14-C7E489E2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546147"/>
          </a:xfrm>
        </p:spPr>
        <p:txBody>
          <a:bodyPr/>
          <a:lstStyle/>
          <a:p>
            <a:r>
              <a:rPr lang="nl-BE" dirty="0"/>
              <a:t>Betwist auteurschap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63A57-DC98-F734-8BC7-1EBA2AC5D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0419"/>
            <a:ext cx="8407846" cy="2295114"/>
          </a:xfrm>
        </p:spPr>
        <p:txBody>
          <a:bodyPr/>
          <a:lstStyle/>
          <a:p>
            <a:r>
              <a:rPr lang="nl-BE" dirty="0"/>
              <a:t>Dan. 7-12: Geschreven in hij-vorm – Redactioneel verschijnsel.</a:t>
            </a:r>
          </a:p>
          <a:p>
            <a:r>
              <a:rPr lang="nl-BE" dirty="0"/>
              <a:t>Dan. 3:5: Griekse muziekinstrumenten – Al bekend voor Griekse rijk.</a:t>
            </a:r>
          </a:p>
          <a:p>
            <a:r>
              <a:rPr lang="nl-BE" dirty="0"/>
              <a:t>Dan. staat niet bij de </a:t>
            </a:r>
            <a:r>
              <a:rPr lang="nl-BE" i="1" dirty="0"/>
              <a:t>geschriften</a:t>
            </a:r>
            <a:r>
              <a:rPr lang="nl-BE" dirty="0"/>
              <a:t> en niet bij de </a:t>
            </a:r>
            <a:r>
              <a:rPr lang="nl-BE" i="1" dirty="0"/>
              <a:t>profeten</a:t>
            </a:r>
            <a:r>
              <a:rPr lang="nl-BE" dirty="0"/>
              <a:t> – Ander genre.</a:t>
            </a:r>
          </a:p>
          <a:p>
            <a:r>
              <a:rPr lang="nl-BE" dirty="0"/>
              <a:t>Dan. bevat ‘apocalyptische delen’ van een wereldeinde – Jesaja ook.</a:t>
            </a:r>
          </a:p>
          <a:p>
            <a:r>
              <a:rPr lang="nl-BE" dirty="0"/>
              <a:t>Profetie bestaat niet, dus is Dan. ná de vervulling opgeschreven = Geloof.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15FAF1-8DD8-D31F-71AD-C013A742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13"/>
          <a:stretch>
            <a:fillRect/>
          </a:stretch>
        </p:blipFill>
        <p:spPr>
          <a:xfrm>
            <a:off x="0" y="3145532"/>
            <a:ext cx="9144000" cy="26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458D6C-6079-F799-F45C-634557FE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793"/>
            <a:ext cx="1835696" cy="5715000"/>
          </a:xfrm>
          <a:prstGeom prst="rect">
            <a:avLst/>
          </a:prstGeom>
        </p:spPr>
      </p:pic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6D65804E-F071-C958-338E-91176FE0F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874872"/>
              </p:ext>
            </p:extLst>
          </p:nvPr>
        </p:nvGraphicFramePr>
        <p:xfrm>
          <a:off x="32688" y="121196"/>
          <a:ext cx="72008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244EE7-9FB2-F799-F288-065D326A4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142467"/>
              </p:ext>
            </p:extLst>
          </p:nvPr>
        </p:nvGraphicFramePr>
        <p:xfrm>
          <a:off x="-900608" y="3937620"/>
          <a:ext cx="9111312" cy="177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3769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B444F-4862-CB32-5DE9-2996C19A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E06D31-4EFB-DF26-A95C-2F8782253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11EFC1-53C4-D505-F872-9D6B5E5F0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46" y="-21453"/>
            <a:ext cx="9154445" cy="57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1707</TotalTime>
  <Words>187</Words>
  <Application>Microsoft Office PowerPoint</Application>
  <PresentationFormat>Diavoorstelling (16:10)</PresentationFormat>
  <Paragraphs>30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2013 - 2022 Thema</vt:lpstr>
      <vt:lpstr>Daniël</vt:lpstr>
      <vt:lpstr>Betwist auteurschap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79</cp:revision>
  <dcterms:created xsi:type="dcterms:W3CDTF">2019-09-04T13:46:42Z</dcterms:created>
  <dcterms:modified xsi:type="dcterms:W3CDTF">2025-10-13T08:39:04Z</dcterms:modified>
</cp:coreProperties>
</file>